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2" autoAdjust="0"/>
    <p:restoredTop sz="94728" autoAdjust="0"/>
  </p:normalViewPr>
  <p:slideViewPr>
    <p:cSldViewPr>
      <p:cViewPr varScale="1">
        <p:scale>
          <a:sx n="95" d="100"/>
          <a:sy n="95" d="100"/>
        </p:scale>
        <p:origin x="-1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9F51-C26B-4644-AC7E-A618488A626A}" type="datetimeFigureOut">
              <a:rPr smtClean="0"/>
              <a:pPr/>
              <a:t>6/4/2007</a:t>
            </a:fld>
            <a:endParaRPr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D1A48E-04A2-4B93-815D-657ADEF02653}" type="datetimeFigureOut">
              <a:rPr lang="en-US" smtClean="0"/>
              <a:pPr/>
              <a:t>3/17/13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303FE0-AC5B-4314-A664-20ADB9ED4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 spd="slow">
    <p:strips dir="r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71600"/>
            <a:ext cx="6400800" cy="4648200"/>
          </a:xfrm>
        </p:spPr>
        <p:txBody>
          <a:bodyPr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3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TABLE </a:t>
            </a:r>
            <a:r>
              <a:rPr lang="en-US" sz="33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sz="33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CONTENTS</a:t>
            </a:r>
            <a:endParaRPr lang="en-US" sz="33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SUSTAINABILITY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FRAMEWORK FOR SUSTAINABLE DEVELOPMENT DIAGRAM</a:t>
            </a:r>
            <a:r>
              <a:rPr lang="en-US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</a:t>
            </a:r>
            <a:endParaRPr lang="en-US" sz="2353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DEFINITION OF CORE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MATERIALS</a:t>
            </a:r>
          </a:p>
          <a:p>
            <a:pPr marL="971550" lvl="1" indent="-514350" algn="l">
              <a:buFont typeface="Wingdings" pitchFamily="2" charset="2"/>
              <a:buChar char="v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GLASS</a:t>
            </a:r>
          </a:p>
          <a:p>
            <a:pPr marL="971550" lvl="1" indent="-514350" algn="l">
              <a:buFont typeface="Wingdings" pitchFamily="2" charset="2"/>
              <a:buChar char="v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CONCRETE</a:t>
            </a:r>
          </a:p>
          <a:p>
            <a:pPr marL="971550" lvl="1" indent="-514350" algn="l">
              <a:buFont typeface="Wingdings" pitchFamily="2" charset="2"/>
              <a:buChar char="v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STEEL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CHARACTERISTICS:</a:t>
            </a:r>
          </a:p>
          <a:p>
            <a:pPr marL="971550" lvl="1" indent="-514350" algn="l">
              <a:buFont typeface="Wingdings" pitchFamily="2" charset="2"/>
              <a:buChar char="v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SHAPE</a:t>
            </a:r>
          </a:p>
          <a:p>
            <a:pPr marL="971550" lvl="1" indent="-514350" algn="l">
              <a:buFont typeface="Wingdings" pitchFamily="2" charset="2"/>
              <a:buChar char="v"/>
            </a:pPr>
            <a:r>
              <a:rPr lang="en-US" sz="2353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PLACEMENT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CORE STUDY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590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DEFINITION: A FORM OF DEVELOPMENT THAT MEETS THE NEEDS OF THE PRESENT WITHOUT COMPROMISING THE ABILITY OF FUTURE GENERATIONS TOMEET THEIR OWN NEEDS </a:t>
            </a:r>
            <a:r>
              <a:rPr lang="en-US" sz="2400" dirty="0" smtClean="0"/>
              <a:t>(CHING 1.3)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SUSTAINABILITY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/>
              <a:t>PRINCIPLES:</a:t>
            </a:r>
          </a:p>
          <a:p>
            <a:pPr>
              <a:buNone/>
            </a:pPr>
            <a:r>
              <a:rPr lang="en-US" sz="1800" dirty="0" smtClean="0"/>
              <a:t>REUSE RESOURCES				</a:t>
            </a:r>
          </a:p>
          <a:p>
            <a:pPr>
              <a:buNone/>
            </a:pPr>
            <a:r>
              <a:rPr lang="en-US" sz="1800" dirty="0" smtClean="0"/>
              <a:t>REDUCE RESOURCE CONSUMPTION			</a:t>
            </a:r>
          </a:p>
          <a:p>
            <a:pPr>
              <a:buNone/>
            </a:pPr>
            <a:r>
              <a:rPr lang="en-US" sz="1800" dirty="0" smtClean="0"/>
              <a:t>PROTECT NATURE					</a:t>
            </a:r>
          </a:p>
          <a:p>
            <a:pPr>
              <a:buNone/>
            </a:pPr>
            <a:r>
              <a:rPr lang="en-US" sz="1800" dirty="0" smtClean="0"/>
              <a:t>FOCUS ON QUALITY				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					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	</a:t>
            </a:r>
          </a:p>
          <a:p>
            <a:pPr>
              <a:buNone/>
            </a:pPr>
            <a:r>
              <a:rPr lang="en-US" sz="1800" dirty="0" smtClean="0"/>
              <a:t>							RESOURCES:</a:t>
            </a:r>
          </a:p>
          <a:p>
            <a:pPr>
              <a:buNone/>
            </a:pPr>
            <a:r>
              <a:rPr lang="en-US" sz="1800" dirty="0" smtClean="0"/>
              <a:t>							LAND, MATERIAL, WATER</a:t>
            </a:r>
            <a:r>
              <a:rPr lang="en-US" sz="1800" dirty="0" smtClean="0"/>
              <a:t> 	</a:t>
            </a:r>
            <a:r>
              <a:rPr lang="en-US" sz="1800" dirty="0" smtClean="0"/>
              <a:t>					ENERGY ,ECOSYSTEMS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PHASE:</a:t>
            </a:r>
          </a:p>
          <a:p>
            <a:pPr>
              <a:buNone/>
            </a:pPr>
            <a:r>
              <a:rPr lang="en-US" sz="1800" dirty="0" smtClean="0"/>
              <a:t>PLANNING, DEVELOPMENT</a:t>
            </a:r>
          </a:p>
          <a:p>
            <a:pPr>
              <a:buNone/>
            </a:pPr>
            <a:r>
              <a:rPr lang="en-US" sz="1800" dirty="0" smtClean="0"/>
              <a:t>CONSTRUCTION, MODIFICATION, MAINTENANCE</a:t>
            </a:r>
          </a:p>
          <a:p>
            <a:pPr>
              <a:buNone/>
            </a:pPr>
            <a:r>
              <a:rPr lang="en-US" sz="1800" dirty="0" smtClean="0"/>
              <a:t>MODIFICATION, DECONSTRUCTION, DESIGN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500" dirty="0" smtClean="0"/>
              <a:t>CHING 1.03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FRAMEWORK FOR SUSTAINABLE DEFVELOPMENT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ight Triangle 3"/>
          <p:cNvSpPr/>
          <p:nvPr/>
        </p:nvSpPr>
        <p:spPr>
          <a:xfrm rot="19840262">
            <a:off x="3176790" y="1858123"/>
            <a:ext cx="2136692" cy="29517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3810000" cy="52577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 THE CENTTRAL OF ARTERIAL PART OF A MULTISTORY BUILDING THAT INTEGRATES FUNCTIONS AND SERVICE NEEDS FOR STABLISHED OCCUPANTS. NORMALLY THESE AREAS ARE ELEVATORS, TOILETS, AND STAIRS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DEFINITION OF CORE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stairs c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295400"/>
            <a:ext cx="4419600" cy="48768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 MOST COMMON MATERIALS THAT ARE USED TODAY IN CONSTRUCTION ARE: 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STEEL		</a:t>
            </a:r>
          </a:p>
          <a:p>
            <a:r>
              <a:rPr lang="en-US" dirty="0" smtClean="0"/>
              <a:t>GLASS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MATERIALS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MATERI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628900"/>
            <a:ext cx="5486400" cy="37719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 smtClean="0"/>
              <a:t>SHAPE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CHARACTERISTICS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shape elevato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5461000" cy="1600200"/>
          </a:xfrm>
          <a:prstGeom prst="rect">
            <a:avLst/>
          </a:prstGeom>
        </p:spPr>
      </p:pic>
      <p:pic>
        <p:nvPicPr>
          <p:cNvPr id="5" name="Picture 4" descr="shape Elevator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429000"/>
            <a:ext cx="2781300" cy="3048000"/>
          </a:xfrm>
          <a:prstGeom prst="rect">
            <a:avLst/>
          </a:prstGeom>
        </p:spPr>
      </p:pic>
      <p:pic>
        <p:nvPicPr>
          <p:cNvPr id="6" name="Picture 5" descr="elevators shape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429000"/>
            <a:ext cx="2895600" cy="30480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irs-1024x55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4953000" cy="3962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SHAPE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Staircase-Salvador-Dali-Muse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295400"/>
            <a:ext cx="3124200" cy="45720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ü"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STAIRS AND ELEVEATORS SHOULD BE PLACED AT THE MOST TRANSITED AREAS.</a:t>
            </a:r>
          </a:p>
          <a:p>
            <a:pPr>
              <a:buFont typeface="Wingdings" charset="2"/>
              <a:buChar char="ü"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WE HAVE TO CONSIDER THE DISTANCE FROM THE ELEVATORS TO A SPECIFIC ROOM OR LAB.</a:t>
            </a:r>
          </a:p>
          <a:p>
            <a:pPr>
              <a:buFont typeface="Wingdings" charset="2"/>
              <a:buChar char="ü"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EMERGENCY STAIRCASES ARE NEEDED IN ALL FLOORS AND MORE THAN ONE REQUIRED.</a:t>
            </a:r>
          </a:p>
          <a:p>
            <a:pPr>
              <a:buFont typeface="Wingdings" charset="2"/>
              <a:buChar char="ü"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STAIRS AND ELEVATORS CAN BE PLCED IN THE CENTER OF THE STRUCTURE OR IT CAN BE MOVED TO THE SIDES     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57200"/>
            <a:ext cx="4070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PLACEMENT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500</TotalTime>
  <Words>269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CORE STUDY </vt:lpstr>
      <vt:lpstr>SUSTAINABILITY</vt:lpstr>
      <vt:lpstr>FRAMEWORK FOR SUSTAINABLE DEFVELOPMENT</vt:lpstr>
      <vt:lpstr>DEFINITION OF CORE</vt:lpstr>
      <vt:lpstr>MATERIALS</vt:lpstr>
      <vt:lpstr>CHARACTERISTICS</vt:lpstr>
      <vt:lpstr>SHAPE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Santiago</dc:creator>
  <cp:lastModifiedBy>Jessica  Barcco</cp:lastModifiedBy>
  <cp:revision>26</cp:revision>
  <dcterms:created xsi:type="dcterms:W3CDTF">2013-03-18T02:24:02Z</dcterms:created>
  <dcterms:modified xsi:type="dcterms:W3CDTF">2013-03-18T04:14:01Z</dcterms:modified>
</cp:coreProperties>
</file>