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a7d037b1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a7d037b1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a80d0fc3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a80d0fc3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a80d0fc3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a80d0fc3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a80d0fc3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a80d0fc3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3.pn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4.jp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25" y="1036700"/>
            <a:ext cx="4854649" cy="35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44275" y="44450"/>
            <a:ext cx="63987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Color Analysis Project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475" y="2207525"/>
            <a:ext cx="2369175" cy="28137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44275" y="499850"/>
            <a:ext cx="63987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By Anthony Mota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387725" y="1315888"/>
            <a:ext cx="20775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 - Secondary colors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 - Tertiary colors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 - Primary colors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6669" l="-2230" r="2230" t="-6669"/>
          <a:stretch/>
        </p:blipFill>
        <p:spPr>
          <a:xfrm>
            <a:off x="899025" y="738750"/>
            <a:ext cx="5966375" cy="36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099925" y="238950"/>
            <a:ext cx="63987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layfair Display"/>
                <a:ea typeface="Playfair Display"/>
                <a:cs typeface="Playfair Display"/>
                <a:sym typeface="Playfair Display"/>
              </a:rPr>
              <a:t>Monochromatic Scheme</a:t>
            </a:r>
            <a:endParaRPr b="1"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-311050" y="3499350"/>
            <a:ext cx="63987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6931200" y="860850"/>
            <a:ext cx="22128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This is a Monochromatic scheme of the color Brown. Consisting of the color brown in different values and intensities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88192">
            <a:off x="6348288" y="2528878"/>
            <a:ext cx="2212797" cy="223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75976">
            <a:off x="563333" y="2434173"/>
            <a:ext cx="1762583" cy="236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450" y="238950"/>
            <a:ext cx="1475025" cy="19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222825" y="89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layfair Display"/>
                <a:ea typeface="Playfair Display"/>
                <a:cs typeface="Playfair Display"/>
                <a:sym typeface="Playfair Display"/>
              </a:rPr>
              <a:t>Monochromatic Scheme</a:t>
            </a:r>
            <a:endParaRPr b="1"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974" y="662225"/>
            <a:ext cx="5418050" cy="39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46262">
            <a:off x="6491380" y="1503253"/>
            <a:ext cx="2004589" cy="32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10053">
            <a:off x="262799" y="2605151"/>
            <a:ext cx="2554451" cy="217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310682">
            <a:off x="338099" y="256189"/>
            <a:ext cx="1952727" cy="183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7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layfair Display"/>
                <a:ea typeface="Playfair Display"/>
                <a:cs typeface="Playfair Display"/>
                <a:sym typeface="Playfair Display"/>
              </a:rPr>
              <a:t>Nature Scene </a:t>
            </a:r>
            <a:endParaRPr b="1"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975" y="651125"/>
            <a:ext cx="5447750" cy="40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4386">
            <a:off x="6109148" y="467983"/>
            <a:ext cx="2760251" cy="174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27226">
            <a:off x="292502" y="485519"/>
            <a:ext cx="2403672" cy="150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