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11" autoAdjust="0"/>
  </p:normalViewPr>
  <p:slideViewPr>
    <p:cSldViewPr snapToGrid="0" snapToObjects="1">
      <p:cViewPr varScale="1">
        <p:scale>
          <a:sx n="109" d="100"/>
          <a:sy n="109" d="100"/>
        </p:scale>
        <p:origin x="-8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5/13/14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5/13/14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5/13/14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5/13/14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5/13/14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5/13/14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dirty="0"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dirty="0"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5/13/14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dirty="0"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5/13/14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5/13/14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5/13/14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5/13/14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5/13/14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openlab.citytech.cuny.edu/90sforevahandeva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908" y="3124200"/>
            <a:ext cx="7053892" cy="1914144"/>
          </a:xfrm>
        </p:spPr>
        <p:txBody>
          <a:bodyPr/>
          <a:lstStyle/>
          <a:p>
            <a:r>
              <a:rPr lang="en-US" sz="5400" dirty="0" err="1" smtClean="0">
                <a:latin typeface="Stencil"/>
                <a:cs typeface="Stencil"/>
              </a:rPr>
              <a:t>Anonymousartnyc.com</a:t>
            </a:r>
            <a:endParaRPr lang="en-US" sz="5400" dirty="0">
              <a:latin typeface="Stencil"/>
              <a:cs typeface="Stencil"/>
            </a:endParaRPr>
          </a:p>
        </p:txBody>
      </p:sp>
      <p:sp>
        <p:nvSpPr>
          <p:cNvPr id="3" name="Subtitle 2"/>
          <p:cNvSpPr>
            <a:spLocks noGrp="1"/>
          </p:cNvSpPr>
          <p:nvPr>
            <p:ph type="subTitle" idx="1"/>
          </p:nvPr>
        </p:nvSpPr>
        <p:spPr>
          <a:xfrm>
            <a:off x="1632909" y="5185388"/>
            <a:ext cx="7053892" cy="1045331"/>
          </a:xfrm>
        </p:spPr>
        <p:txBody>
          <a:bodyPr>
            <a:normAutofit/>
          </a:bodyPr>
          <a:lstStyle/>
          <a:p>
            <a:r>
              <a:rPr lang="en-US" sz="3000" dirty="0" smtClean="0">
                <a:latin typeface="Stencil"/>
                <a:cs typeface="Stencil"/>
              </a:rPr>
              <a:t>The world is a canvas</a:t>
            </a:r>
            <a:endParaRPr lang="en-US" sz="3000" dirty="0">
              <a:latin typeface="Stencil"/>
              <a:cs typeface="Stencil"/>
            </a:endParaRPr>
          </a:p>
        </p:txBody>
      </p:sp>
      <p:sp>
        <p:nvSpPr>
          <p:cNvPr id="4" name="TextBox 3"/>
          <p:cNvSpPr txBox="1"/>
          <p:nvPr/>
        </p:nvSpPr>
        <p:spPr>
          <a:xfrm>
            <a:off x="5244462" y="634946"/>
            <a:ext cx="2557208" cy="1200329"/>
          </a:xfrm>
          <a:prstGeom prst="rect">
            <a:avLst/>
          </a:prstGeom>
          <a:noFill/>
        </p:spPr>
        <p:txBody>
          <a:bodyPr wrap="square" rtlCol="0">
            <a:spAutoFit/>
          </a:bodyPr>
          <a:lstStyle/>
          <a:p>
            <a:r>
              <a:rPr lang="en-US" dirty="0">
                <a:latin typeface="Chalkboard"/>
                <a:cs typeface="Chalkboard"/>
              </a:rPr>
              <a:t>Final Blog Presentation</a:t>
            </a:r>
          </a:p>
          <a:p>
            <a:r>
              <a:rPr lang="en-US" dirty="0" smtClean="0">
                <a:latin typeface="Chalkboard"/>
                <a:cs typeface="Chalkboard"/>
              </a:rPr>
              <a:t>Marcos Moran</a:t>
            </a:r>
          </a:p>
          <a:p>
            <a:r>
              <a:rPr lang="en-US" dirty="0" smtClean="0">
                <a:latin typeface="Chalkboard"/>
                <a:cs typeface="Chalkboard"/>
              </a:rPr>
              <a:t>May 12, 2014</a:t>
            </a:r>
          </a:p>
          <a:p>
            <a:r>
              <a:rPr lang="en-US" dirty="0" smtClean="0">
                <a:latin typeface="Chalkboard"/>
                <a:cs typeface="Chalkboard"/>
              </a:rPr>
              <a:t>Prof. Sears</a:t>
            </a:r>
          </a:p>
        </p:txBody>
      </p:sp>
    </p:spTree>
    <p:extLst>
      <p:ext uri="{BB962C8B-B14F-4D97-AF65-F5344CB8AC3E}">
        <p14:creationId xmlns:p14="http://schemas.microsoft.com/office/powerpoint/2010/main" val="317622945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02065"/>
            <a:ext cx="3563938" cy="646392"/>
          </a:xfrm>
        </p:spPr>
        <p:txBody>
          <a:bodyPr/>
          <a:lstStyle/>
          <a:p>
            <a:r>
              <a:rPr lang="en-US" sz="5400" dirty="0" smtClean="0">
                <a:latin typeface="Stencil"/>
                <a:cs typeface="Stencil"/>
              </a:rPr>
              <a:t>Bio</a:t>
            </a:r>
            <a:endParaRPr lang="en-US" sz="5400" dirty="0">
              <a:latin typeface="Stencil"/>
              <a:cs typeface="Stencil"/>
            </a:endParaRPr>
          </a:p>
        </p:txBody>
      </p:sp>
      <p:sp>
        <p:nvSpPr>
          <p:cNvPr id="4" name="Text Placeholder 3"/>
          <p:cNvSpPr>
            <a:spLocks noGrp="1"/>
          </p:cNvSpPr>
          <p:nvPr>
            <p:ph type="body" sz="half" idx="2"/>
          </p:nvPr>
        </p:nvSpPr>
        <p:spPr>
          <a:xfrm>
            <a:off x="914398" y="2007221"/>
            <a:ext cx="3563938" cy="3300004"/>
          </a:xfrm>
        </p:spPr>
        <p:txBody>
          <a:bodyPr>
            <a:normAutofit lnSpcReduction="10000"/>
          </a:bodyPr>
          <a:lstStyle/>
          <a:p>
            <a:r>
              <a:rPr lang="en-US" sz="1400" dirty="0">
                <a:latin typeface="Chalkboard"/>
                <a:cs typeface="Chalkboard"/>
              </a:rPr>
              <a:t>My name is Marcos. I am a student at the New York City College of Technology aka City Tech located in Brooklyn, NY. I am currently working on obtaining my Bachelor of Technology in Communication Design (Web Design), expecting to graduate by </a:t>
            </a:r>
            <a:r>
              <a:rPr lang="en-US" sz="1400" dirty="0" smtClean="0">
                <a:latin typeface="Chalkboard"/>
                <a:cs typeface="Chalkboard"/>
              </a:rPr>
              <a:t>2015</a:t>
            </a:r>
          </a:p>
          <a:p>
            <a:endParaRPr lang="en-US" sz="1400" dirty="0">
              <a:latin typeface="Chalkboard"/>
              <a:cs typeface="Chalkboard"/>
            </a:endParaRPr>
          </a:p>
          <a:p>
            <a:r>
              <a:rPr lang="en-US" sz="1400" dirty="0" smtClean="0">
                <a:latin typeface="Chalkboard"/>
                <a:cs typeface="Chalkboard"/>
              </a:rPr>
              <a:t>Developed my interest for street art during my first years in the city. Found it so fascinating. While I am not originally from the US, during my teenager years I was exposed and influenced by the North-American culture and icons (such as MTV)  </a:t>
            </a:r>
            <a:endParaRPr lang="en-US" sz="1400" dirty="0">
              <a:latin typeface="Chalkboard"/>
              <a:cs typeface="Chalkboard"/>
            </a:endParaRPr>
          </a:p>
        </p:txBody>
      </p:sp>
      <p:pic>
        <p:nvPicPr>
          <p:cNvPr id="7" name="Content Placeholder 6" descr="Screen Shot 2014-05-12 at 11.27.40 A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20046" b="-20046"/>
          <a:stretch/>
        </p:blipFill>
        <p:spPr>
          <a:xfrm>
            <a:off x="4667250" y="368490"/>
            <a:ext cx="3566160" cy="5627498"/>
          </a:xfrm>
        </p:spPr>
      </p:pic>
    </p:spTree>
    <p:extLst>
      <p:ext uri="{BB962C8B-B14F-4D97-AF65-F5344CB8AC3E}">
        <p14:creationId xmlns:p14="http://schemas.microsoft.com/office/powerpoint/2010/main" val="38517771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12693" y="471715"/>
            <a:ext cx="8431303" cy="1378856"/>
          </a:xfrm>
        </p:spPr>
        <p:txBody>
          <a:bodyPr/>
          <a:lstStyle/>
          <a:p>
            <a:r>
              <a:rPr lang="en-US" sz="8000" dirty="0" err="1" smtClean="0"/>
              <a:t>Anonymousartnyc.com</a:t>
            </a:r>
            <a:endParaRPr lang="en-US" sz="8000" dirty="0"/>
          </a:p>
        </p:txBody>
      </p:sp>
      <p:sp>
        <p:nvSpPr>
          <p:cNvPr id="3" name="Title 2"/>
          <p:cNvSpPr>
            <a:spLocks noGrp="1"/>
          </p:cNvSpPr>
          <p:nvPr>
            <p:ph type="title"/>
          </p:nvPr>
        </p:nvSpPr>
        <p:spPr>
          <a:xfrm>
            <a:off x="457201" y="798285"/>
            <a:ext cx="5334000" cy="844490"/>
          </a:xfrm>
        </p:spPr>
        <p:txBody>
          <a:bodyPr/>
          <a:lstStyle/>
          <a:p>
            <a:r>
              <a:rPr lang="en-US" sz="4400" dirty="0" smtClean="0">
                <a:latin typeface="Stencil"/>
                <a:cs typeface="Stencil"/>
              </a:rPr>
              <a:t>Mission</a:t>
            </a:r>
            <a:r>
              <a:rPr lang="en-US" sz="4000" dirty="0" smtClean="0">
                <a:latin typeface="Stencil"/>
                <a:cs typeface="Stencil"/>
              </a:rPr>
              <a:t> Statement</a:t>
            </a:r>
            <a:endParaRPr lang="en-US" sz="4000" dirty="0">
              <a:latin typeface="Stencil"/>
              <a:cs typeface="Stencil"/>
            </a:endParaRPr>
          </a:p>
        </p:txBody>
      </p:sp>
      <p:sp>
        <p:nvSpPr>
          <p:cNvPr id="4" name="Text Placeholder 3"/>
          <p:cNvSpPr>
            <a:spLocks noGrp="1"/>
          </p:cNvSpPr>
          <p:nvPr>
            <p:ph type="body" idx="1"/>
          </p:nvPr>
        </p:nvSpPr>
        <p:spPr>
          <a:xfrm>
            <a:off x="457200" y="1850571"/>
            <a:ext cx="5334000" cy="4580715"/>
          </a:xfrm>
        </p:spPr>
        <p:txBody>
          <a:bodyPr>
            <a:normAutofit fontScale="85000" lnSpcReduction="20000"/>
          </a:bodyPr>
          <a:lstStyle/>
          <a:p>
            <a:r>
              <a:rPr lang="en-US" dirty="0" err="1"/>
              <a:t>Anonymousartnyc.com</a:t>
            </a:r>
            <a:r>
              <a:rPr lang="en-US" dirty="0"/>
              <a:t> </a:t>
            </a:r>
            <a:r>
              <a:rPr lang="en-US" dirty="0" smtClean="0"/>
              <a:t>mean to serves </a:t>
            </a:r>
            <a:r>
              <a:rPr lang="en-US" dirty="0"/>
              <a:t>as a window to </a:t>
            </a:r>
            <a:r>
              <a:rPr lang="en-US" dirty="0" smtClean="0"/>
              <a:t>the street </a:t>
            </a:r>
            <a:r>
              <a:rPr lang="en-US" dirty="0"/>
              <a:t>artists of New York City to showcase their </a:t>
            </a:r>
            <a:r>
              <a:rPr lang="en-US" dirty="0" smtClean="0"/>
              <a:t>work. </a:t>
            </a:r>
          </a:p>
          <a:p>
            <a:endParaRPr lang="en-US" dirty="0" smtClean="0"/>
          </a:p>
          <a:p>
            <a:r>
              <a:rPr lang="en-US" dirty="0" smtClean="0"/>
              <a:t>Furthermore, </a:t>
            </a:r>
            <a:r>
              <a:rPr lang="en-US" dirty="0" err="1" smtClean="0"/>
              <a:t>anonymousartnyc.com</a:t>
            </a:r>
            <a:r>
              <a:rPr lang="en-US" dirty="0" smtClean="0"/>
              <a:t> will serve as a medium to bring fans and artists closer, and will allow the to collaborate with each other; meaning  the blog is open to users/readers to upload and/or edit the content of the site. </a:t>
            </a:r>
            <a:r>
              <a:rPr lang="en-US" dirty="0"/>
              <a:t>T</a:t>
            </a:r>
            <a:r>
              <a:rPr lang="en-US" dirty="0" smtClean="0"/>
              <a:t>he </a:t>
            </a:r>
            <a:r>
              <a:rPr lang="en-US" dirty="0"/>
              <a:t>site will reflect the personality, charisma, swag, diversity, and uniqueness of </a:t>
            </a:r>
            <a:r>
              <a:rPr lang="en-US" dirty="0" smtClean="0"/>
              <a:t>its users. </a:t>
            </a:r>
          </a:p>
          <a:p>
            <a:endParaRPr lang="en-US" dirty="0" smtClean="0"/>
          </a:p>
          <a:p>
            <a:r>
              <a:rPr lang="en-US" dirty="0" smtClean="0"/>
              <a:t>The interface of </a:t>
            </a:r>
            <a:r>
              <a:rPr lang="en-US" dirty="0" err="1" smtClean="0"/>
              <a:t>anonymousartnyc.com</a:t>
            </a:r>
            <a:r>
              <a:rPr lang="en-US" dirty="0" smtClean="0"/>
              <a:t> will be sleek, simple and contemporary, however very easy to use for the not so geeky users/readers.</a:t>
            </a:r>
          </a:p>
          <a:p>
            <a:endParaRPr lang="en-US" dirty="0" smtClean="0"/>
          </a:p>
          <a:p>
            <a:r>
              <a:rPr lang="en-US" dirty="0" smtClean="0"/>
              <a:t>The intent of </a:t>
            </a:r>
            <a:r>
              <a:rPr lang="en-US" dirty="0" err="1" smtClean="0"/>
              <a:t>anonymousartnyc.com</a:t>
            </a:r>
            <a:r>
              <a:rPr lang="en-US" dirty="0" smtClean="0"/>
              <a:t> is to become the digital place for all fans of urban art, where they feel free to share their work and thoughts.</a:t>
            </a:r>
            <a:endParaRPr lang="en-US" dirty="0"/>
          </a:p>
        </p:txBody>
      </p:sp>
    </p:spTree>
    <p:extLst>
      <p:ext uri="{BB962C8B-B14F-4D97-AF65-F5344CB8AC3E}">
        <p14:creationId xmlns:p14="http://schemas.microsoft.com/office/powerpoint/2010/main" val="414441634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sz="8000" dirty="0" err="1" smtClean="0"/>
              <a:t>Anonymousartnyc.com</a:t>
            </a:r>
            <a:endParaRPr lang="en-US" sz="8000" dirty="0"/>
          </a:p>
        </p:txBody>
      </p:sp>
      <p:sp>
        <p:nvSpPr>
          <p:cNvPr id="3" name="Title 2"/>
          <p:cNvSpPr>
            <a:spLocks noGrp="1"/>
          </p:cNvSpPr>
          <p:nvPr>
            <p:ph type="title"/>
          </p:nvPr>
        </p:nvSpPr>
        <p:spPr>
          <a:xfrm>
            <a:off x="457201" y="2003953"/>
            <a:ext cx="4774600" cy="1554476"/>
          </a:xfrm>
        </p:spPr>
        <p:txBody>
          <a:bodyPr/>
          <a:lstStyle/>
          <a:p>
            <a:pPr>
              <a:lnSpc>
                <a:spcPct val="80000"/>
              </a:lnSpc>
            </a:pPr>
            <a:r>
              <a:rPr lang="en-US" sz="4800" dirty="0" smtClean="0">
                <a:latin typeface="Stencil"/>
                <a:cs typeface="Stencil"/>
              </a:rPr>
              <a:t>Single Post – </a:t>
            </a:r>
            <a:endParaRPr lang="en-US" sz="4800" dirty="0">
              <a:latin typeface="Stencil"/>
              <a:cs typeface="Stencil"/>
            </a:endParaRPr>
          </a:p>
        </p:txBody>
      </p:sp>
      <p:sp>
        <p:nvSpPr>
          <p:cNvPr id="4" name="Text Placeholder 3"/>
          <p:cNvSpPr>
            <a:spLocks noGrp="1"/>
          </p:cNvSpPr>
          <p:nvPr>
            <p:ph type="body" idx="1"/>
          </p:nvPr>
        </p:nvSpPr>
        <p:spPr>
          <a:xfrm>
            <a:off x="457200" y="3899647"/>
            <a:ext cx="5334000" cy="2298622"/>
          </a:xfrm>
        </p:spPr>
        <p:txBody>
          <a:bodyPr>
            <a:normAutofit/>
          </a:bodyPr>
          <a:lstStyle/>
          <a:p>
            <a:r>
              <a:rPr lang="en-US" dirty="0" smtClean="0"/>
              <a:t>Would  be about any random </a:t>
            </a:r>
            <a:r>
              <a:rPr lang="en-US" dirty="0" smtClean="0"/>
              <a:t>interesting work related to urban art I find either online or in the streets of NYC. It would include picture(s) and a brief description and thoughts about the art work </a:t>
            </a:r>
            <a:r>
              <a:rPr lang="en-US" smtClean="0"/>
              <a:t>and artist.</a:t>
            </a:r>
            <a:endParaRPr lang="en-US" dirty="0"/>
          </a:p>
        </p:txBody>
      </p:sp>
    </p:spTree>
    <p:extLst>
      <p:ext uri="{BB962C8B-B14F-4D97-AF65-F5344CB8AC3E}">
        <p14:creationId xmlns:p14="http://schemas.microsoft.com/office/powerpoint/2010/main" val="14214543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76863" y="1689847"/>
            <a:ext cx="10320860" cy="2209800"/>
          </a:xfrm>
        </p:spPr>
        <p:txBody>
          <a:bodyPr/>
          <a:lstStyle/>
          <a:p>
            <a:r>
              <a:rPr lang="en-US" sz="8000" dirty="0" err="1" smtClean="0"/>
              <a:t>Anonymousartnyc.com</a:t>
            </a:r>
            <a:endParaRPr lang="en-US" sz="8000" dirty="0"/>
          </a:p>
        </p:txBody>
      </p:sp>
      <p:sp>
        <p:nvSpPr>
          <p:cNvPr id="3" name="Title 2"/>
          <p:cNvSpPr>
            <a:spLocks noGrp="1"/>
          </p:cNvSpPr>
          <p:nvPr>
            <p:ph type="title"/>
          </p:nvPr>
        </p:nvSpPr>
        <p:spPr>
          <a:xfrm>
            <a:off x="457201" y="955372"/>
            <a:ext cx="5334000" cy="1526266"/>
          </a:xfrm>
        </p:spPr>
        <p:txBody>
          <a:bodyPr/>
          <a:lstStyle/>
          <a:p>
            <a:r>
              <a:rPr lang="en-US" sz="5400" dirty="0" smtClean="0">
                <a:latin typeface="Stencil"/>
                <a:cs typeface="Stencil"/>
              </a:rPr>
              <a:t>Series Posts</a:t>
            </a:r>
            <a:endParaRPr lang="en-US" sz="5400" dirty="0">
              <a:latin typeface="Stencil"/>
              <a:cs typeface="Stencil"/>
            </a:endParaRPr>
          </a:p>
        </p:txBody>
      </p:sp>
      <p:sp>
        <p:nvSpPr>
          <p:cNvPr id="4" name="Text Placeholder 3"/>
          <p:cNvSpPr>
            <a:spLocks noGrp="1"/>
          </p:cNvSpPr>
          <p:nvPr>
            <p:ph type="body" idx="1"/>
          </p:nvPr>
        </p:nvSpPr>
        <p:spPr>
          <a:xfrm>
            <a:off x="457200" y="2877768"/>
            <a:ext cx="5334000" cy="3227293"/>
          </a:xfrm>
        </p:spPr>
        <p:txBody>
          <a:bodyPr/>
          <a:lstStyle/>
          <a:p>
            <a:r>
              <a:rPr lang="en-US" dirty="0" smtClean="0"/>
              <a:t>For my series post assignment I blog about graffiti. I give a brief intro into the world of graffiti and then go over  different topics related to it such as its history, milestones, evolution, and why many artists decide to keep their identities anonymous.</a:t>
            </a:r>
            <a:endParaRPr lang="en-US" dirty="0"/>
          </a:p>
        </p:txBody>
      </p:sp>
    </p:spTree>
    <p:extLst>
      <p:ext uri="{BB962C8B-B14F-4D97-AF65-F5344CB8AC3E}">
        <p14:creationId xmlns:p14="http://schemas.microsoft.com/office/powerpoint/2010/main" val="104603460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12693" y="3844791"/>
            <a:ext cx="8431303" cy="2539891"/>
          </a:xfrm>
        </p:spPr>
        <p:txBody>
          <a:bodyPr/>
          <a:lstStyle/>
          <a:p>
            <a:r>
              <a:rPr lang="en-US" sz="8000" dirty="0" err="1" smtClean="0"/>
              <a:t>Anonymousartnyc.com</a:t>
            </a:r>
            <a:endParaRPr lang="en-US" sz="8000" dirty="0"/>
          </a:p>
        </p:txBody>
      </p:sp>
      <p:sp>
        <p:nvSpPr>
          <p:cNvPr id="3" name="Title 2"/>
          <p:cNvSpPr>
            <a:spLocks noGrp="1"/>
          </p:cNvSpPr>
          <p:nvPr>
            <p:ph type="title"/>
          </p:nvPr>
        </p:nvSpPr>
        <p:spPr>
          <a:xfrm>
            <a:off x="457201" y="617497"/>
            <a:ext cx="5334000" cy="2050555"/>
          </a:xfrm>
        </p:spPr>
        <p:txBody>
          <a:bodyPr/>
          <a:lstStyle/>
          <a:p>
            <a:r>
              <a:rPr lang="en-US" dirty="0" smtClean="0">
                <a:latin typeface="Stencil"/>
                <a:cs typeface="Stencil"/>
              </a:rPr>
              <a:t>Peer’s Blog – Urban Arts and Hip-Hop</a:t>
            </a:r>
            <a:endParaRPr lang="en-US" dirty="0">
              <a:latin typeface="Stencil"/>
              <a:cs typeface="Stencil"/>
            </a:endParaRPr>
          </a:p>
        </p:txBody>
      </p:sp>
      <p:sp>
        <p:nvSpPr>
          <p:cNvPr id="4" name="Text Placeholder 3"/>
          <p:cNvSpPr>
            <a:spLocks noGrp="1"/>
          </p:cNvSpPr>
          <p:nvPr>
            <p:ph type="body" idx="1"/>
          </p:nvPr>
        </p:nvSpPr>
        <p:spPr>
          <a:xfrm>
            <a:off x="457200" y="3238945"/>
            <a:ext cx="5334000" cy="3145736"/>
          </a:xfrm>
        </p:spPr>
        <p:txBody>
          <a:bodyPr>
            <a:normAutofit/>
          </a:bodyPr>
          <a:lstStyle/>
          <a:p>
            <a:r>
              <a:rPr lang="en-US" dirty="0" smtClean="0">
                <a:latin typeface="Chalkboard"/>
                <a:cs typeface="Chalkboard"/>
              </a:rPr>
              <a:t>For this assignment I made a guest post on Jason Kahn’s </a:t>
            </a:r>
            <a:r>
              <a:rPr lang="en-US" dirty="0">
                <a:latin typeface="Chalkboard"/>
                <a:cs typeface="Chalkboard"/>
              </a:rPr>
              <a:t>blog </a:t>
            </a:r>
            <a:r>
              <a:rPr lang="en-US" sz="1500" dirty="0" smtClean="0">
                <a:latin typeface="Chalkboard"/>
                <a:cs typeface="Chalkboard"/>
                <a:hlinkClick r:id="rId2"/>
              </a:rPr>
              <a:t>http</a:t>
            </a:r>
            <a:r>
              <a:rPr lang="en-US" sz="1500" dirty="0">
                <a:latin typeface="Chalkboard"/>
                <a:cs typeface="Chalkboard"/>
                <a:hlinkClick r:id="rId2"/>
              </a:rPr>
              <a:t>:</a:t>
            </a:r>
            <a:r>
              <a:rPr lang="en-US" sz="1500" dirty="0" smtClean="0">
                <a:latin typeface="Chalkboard"/>
                <a:cs typeface="Chalkboard"/>
                <a:hlinkClick r:id="rId2"/>
              </a:rPr>
              <a:t>//openlab.citytech.cuny.edu</a:t>
            </a:r>
            <a:r>
              <a:rPr lang="en-US" sz="1500" dirty="0">
                <a:latin typeface="Chalkboard"/>
                <a:cs typeface="Chalkboard"/>
                <a:hlinkClick r:id="rId2"/>
              </a:rPr>
              <a:t>/90sforevahandevah</a:t>
            </a:r>
            <a:r>
              <a:rPr lang="en-US" sz="1500" dirty="0" smtClean="0">
                <a:latin typeface="Chalkboard"/>
                <a:cs typeface="Chalkboard"/>
                <a:hlinkClick r:id="rId2"/>
              </a:rPr>
              <a:t>/</a:t>
            </a:r>
            <a:endParaRPr lang="en-US" sz="1500" dirty="0">
              <a:latin typeface="Chalkboard"/>
              <a:cs typeface="Chalkboard"/>
            </a:endParaRPr>
          </a:p>
          <a:p>
            <a:r>
              <a:rPr lang="en-US" dirty="0">
                <a:latin typeface="Chalkboard"/>
                <a:cs typeface="Chalkboard"/>
              </a:rPr>
              <a:t>a</a:t>
            </a:r>
            <a:r>
              <a:rPr lang="en-US" dirty="0" smtClean="0">
                <a:latin typeface="Chalkboard"/>
                <a:cs typeface="Chalkboard"/>
              </a:rPr>
              <a:t>nd I briefly talk about the similarities and relationship between Hip-Hop and urban art</a:t>
            </a:r>
            <a:r>
              <a:rPr lang="en-US" dirty="0">
                <a:latin typeface="Chalkboard"/>
                <a:cs typeface="Chalkboard"/>
              </a:rPr>
              <a:t>.</a:t>
            </a:r>
          </a:p>
        </p:txBody>
      </p:sp>
    </p:spTree>
    <p:extLst>
      <p:ext uri="{BB962C8B-B14F-4D97-AF65-F5344CB8AC3E}">
        <p14:creationId xmlns:p14="http://schemas.microsoft.com/office/powerpoint/2010/main" val="45306104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34007"/>
            <a:ext cx="6477000" cy="2003950"/>
          </a:xfrm>
        </p:spPr>
        <p:txBody>
          <a:bodyPr/>
          <a:lstStyle/>
          <a:p>
            <a:r>
              <a:rPr lang="en-US" sz="5400" dirty="0" smtClean="0">
                <a:latin typeface="Stencil"/>
                <a:cs typeface="Stencil"/>
              </a:rPr>
              <a:t>Conclusion</a:t>
            </a:r>
            <a:endParaRPr lang="en-US" sz="5400" dirty="0">
              <a:latin typeface="Stencil"/>
              <a:cs typeface="Stencil"/>
            </a:endParaRPr>
          </a:p>
        </p:txBody>
      </p:sp>
      <p:sp>
        <p:nvSpPr>
          <p:cNvPr id="3" name="Subtitle 2"/>
          <p:cNvSpPr>
            <a:spLocks noGrp="1"/>
          </p:cNvSpPr>
          <p:nvPr>
            <p:ph type="subTitle" idx="1"/>
          </p:nvPr>
        </p:nvSpPr>
        <p:spPr>
          <a:xfrm>
            <a:off x="2209800" y="3227293"/>
            <a:ext cx="6477000" cy="2097159"/>
          </a:xfrm>
        </p:spPr>
        <p:txBody>
          <a:bodyPr/>
          <a:lstStyle/>
          <a:p>
            <a:r>
              <a:rPr lang="en-US" dirty="0" smtClean="0"/>
              <a:t>Even though I have always been a fan of graffiti and/or urban art, I did not had much knowledge about it. Coming across this class, and this assignment specifically,</a:t>
            </a:r>
            <a:r>
              <a:rPr lang="en-US" dirty="0"/>
              <a:t> </a:t>
            </a:r>
            <a:r>
              <a:rPr lang="en-US" dirty="0" smtClean="0"/>
              <a:t>I feel I have learned so much just by blogging about a topic that actually interest me.</a:t>
            </a:r>
          </a:p>
        </p:txBody>
      </p:sp>
    </p:spTree>
    <p:extLst>
      <p:ext uri="{BB962C8B-B14F-4D97-AF65-F5344CB8AC3E}">
        <p14:creationId xmlns:p14="http://schemas.microsoft.com/office/powerpoint/2010/main" val="30605400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478</TotalTime>
  <Words>459</Words>
  <Application>Microsoft Macintosh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Inkwell</vt:lpstr>
      <vt:lpstr>Anonymousartnyc.com</vt:lpstr>
      <vt:lpstr>Bio</vt:lpstr>
      <vt:lpstr>Mission Statement</vt:lpstr>
      <vt:lpstr>Single Post – </vt:lpstr>
      <vt:lpstr>Series Posts</vt:lpstr>
      <vt:lpstr>Peer’s Blog – Urban Arts and Hip-Hop</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Streetartnyc.com</dc:title>
  <dc:creator>Marcos Moran</dc:creator>
  <cp:lastModifiedBy>Marcos Moran</cp:lastModifiedBy>
  <cp:revision>19</cp:revision>
  <dcterms:created xsi:type="dcterms:W3CDTF">2014-05-12T15:05:12Z</dcterms:created>
  <dcterms:modified xsi:type="dcterms:W3CDTF">2014-05-13T19:18:28Z</dcterms:modified>
</cp:coreProperties>
</file>