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7" r:id="rId2"/>
    <p:sldId id="256" r:id="rId3"/>
    <p:sldId id="307" r:id="rId4"/>
    <p:sldId id="280" r:id="rId5"/>
    <p:sldId id="282" r:id="rId6"/>
    <p:sldId id="283" r:id="rId7"/>
    <p:sldId id="289" r:id="rId8"/>
    <p:sldId id="258" r:id="rId9"/>
    <p:sldId id="284" r:id="rId10"/>
    <p:sldId id="285" r:id="rId11"/>
    <p:sldId id="286" r:id="rId12"/>
    <p:sldId id="287" r:id="rId13"/>
    <p:sldId id="288" r:id="rId14"/>
    <p:sldId id="290" r:id="rId15"/>
    <p:sldId id="291" r:id="rId16"/>
    <p:sldId id="298" r:id="rId17"/>
    <p:sldId id="299" r:id="rId18"/>
    <p:sldId id="294" r:id="rId19"/>
    <p:sldId id="295" r:id="rId20"/>
    <p:sldId id="297" r:id="rId21"/>
    <p:sldId id="296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292" r:id="rId30"/>
    <p:sldId id="263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2721" autoAdjust="0"/>
  </p:normalViewPr>
  <p:slideViewPr>
    <p:cSldViewPr snapToObjects="1"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95" d="100"/>
          <a:sy n="95" d="100"/>
        </p:scale>
        <p:origin x="-148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8B13D4-F987-4E40-9FE4-2B66D5EE2EF5}" type="doc">
      <dgm:prSet loTypeId="urn:microsoft.com/office/officeart/2005/8/layout/process1" loCatId="process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108D047F-16A9-3F4E-8A11-83D86206B6D2}">
      <dgm:prSet/>
      <dgm:spPr/>
      <dgm:t>
        <a:bodyPr/>
        <a:lstStyle/>
        <a:p>
          <a:pPr rtl="0"/>
          <a:r>
            <a:rPr lang="en-US" dirty="0" smtClean="0"/>
            <a:t>Review Principles for a memorable presentation</a:t>
          </a:r>
          <a:endParaRPr dirty="0"/>
        </a:p>
      </dgm:t>
    </dgm:pt>
    <dgm:pt modelId="{D3758907-4C55-6F45-9992-C1358A7E112F}" type="parTrans" cxnId="{717A4F22-7961-434E-92D0-FE986D2DD84F}">
      <dgm:prSet/>
      <dgm:spPr/>
      <dgm:t>
        <a:bodyPr/>
        <a:lstStyle/>
        <a:p>
          <a:endParaRPr lang="en-US"/>
        </a:p>
      </dgm:t>
    </dgm:pt>
    <dgm:pt modelId="{8F8A3A7A-0DDC-404E-AC69-7504CC10ED40}" type="sibTrans" cxnId="{717A4F22-7961-434E-92D0-FE986D2DD84F}">
      <dgm:prSet/>
      <dgm:spPr/>
      <dgm:t>
        <a:bodyPr/>
        <a:lstStyle/>
        <a:p>
          <a:endParaRPr lang="en-US"/>
        </a:p>
      </dgm:t>
    </dgm:pt>
    <dgm:pt modelId="{015CF2DD-4793-4347-AF34-44992BA51FEA}">
      <dgm:prSet/>
      <dgm:spPr/>
      <dgm:t>
        <a:bodyPr/>
        <a:lstStyle/>
        <a:p>
          <a:pPr rtl="0"/>
          <a:r>
            <a:rPr lang="en-US" dirty="0" smtClean="0"/>
            <a:t>Explain Techniques </a:t>
          </a:r>
          <a:endParaRPr lang="en-US" dirty="0"/>
        </a:p>
      </dgm:t>
    </dgm:pt>
    <dgm:pt modelId="{84EB894B-4EC3-7648-9864-ECD7EF819587}" type="parTrans" cxnId="{DABE5E23-FA77-6E4B-91D6-65260010EA2D}">
      <dgm:prSet/>
      <dgm:spPr/>
      <dgm:t>
        <a:bodyPr/>
        <a:lstStyle/>
        <a:p>
          <a:endParaRPr lang="en-US"/>
        </a:p>
      </dgm:t>
    </dgm:pt>
    <dgm:pt modelId="{BC0D7085-3B48-DA45-A8FC-E056B1F69647}" type="sibTrans" cxnId="{DABE5E23-FA77-6E4B-91D6-65260010EA2D}">
      <dgm:prSet/>
      <dgm:spPr/>
      <dgm:t>
        <a:bodyPr/>
        <a:lstStyle/>
        <a:p>
          <a:endParaRPr lang="en-US"/>
        </a:p>
      </dgm:t>
    </dgm:pt>
    <dgm:pt modelId="{FA56EC95-C452-1B47-AD32-4D2167F86378}">
      <dgm:prSet/>
      <dgm:spPr/>
      <dgm:t>
        <a:bodyPr/>
        <a:lstStyle/>
        <a:p>
          <a:r>
            <a:rPr lang="en-US" dirty="0" smtClean="0"/>
            <a:t>Review Enhancements</a:t>
          </a:r>
          <a:endParaRPr lang="en-US" dirty="0"/>
        </a:p>
      </dgm:t>
    </dgm:pt>
    <dgm:pt modelId="{E816F6D2-7BBD-CA4A-8BD9-6DCDD5B38318}" type="parTrans" cxnId="{778A3E0B-A2B2-9049-BBD5-8BB71EEDCDFA}">
      <dgm:prSet/>
      <dgm:spPr/>
      <dgm:t>
        <a:bodyPr/>
        <a:lstStyle/>
        <a:p>
          <a:endParaRPr lang="en-US"/>
        </a:p>
      </dgm:t>
    </dgm:pt>
    <dgm:pt modelId="{1A878DBB-5CD9-014B-BCBE-4C9582E469E1}" type="sibTrans" cxnId="{778A3E0B-A2B2-9049-BBD5-8BB71EEDCDFA}">
      <dgm:prSet/>
      <dgm:spPr/>
      <dgm:t>
        <a:bodyPr/>
        <a:lstStyle/>
        <a:p>
          <a:endParaRPr lang="en-US"/>
        </a:p>
      </dgm:t>
    </dgm:pt>
    <dgm:pt modelId="{C2CF1D3C-63A4-2648-BE09-E861DC2AC067}">
      <dgm:prSet/>
      <dgm:spPr/>
      <dgm:t>
        <a:bodyPr/>
        <a:lstStyle/>
        <a:p>
          <a:r>
            <a:rPr lang="en-US" dirty="0" smtClean="0"/>
            <a:t>Critique and Edit your presentation </a:t>
          </a:r>
          <a:endParaRPr lang="en-US" dirty="0"/>
        </a:p>
      </dgm:t>
    </dgm:pt>
    <dgm:pt modelId="{FCF61810-A564-FA4B-9157-C8581B4D026B}" type="parTrans" cxnId="{FA94E1D9-A17D-674A-8416-5F446BCD3C78}">
      <dgm:prSet/>
      <dgm:spPr/>
      <dgm:t>
        <a:bodyPr/>
        <a:lstStyle/>
        <a:p>
          <a:endParaRPr lang="en-US"/>
        </a:p>
      </dgm:t>
    </dgm:pt>
    <dgm:pt modelId="{C68BA75D-52AF-5E42-98D3-CA138156DD83}" type="sibTrans" cxnId="{FA94E1D9-A17D-674A-8416-5F446BCD3C78}">
      <dgm:prSet/>
      <dgm:spPr/>
      <dgm:t>
        <a:bodyPr/>
        <a:lstStyle/>
        <a:p>
          <a:endParaRPr lang="en-US"/>
        </a:p>
      </dgm:t>
    </dgm:pt>
    <dgm:pt modelId="{C766FE3A-D9A9-4F7E-AEDC-063A293FEF24}">
      <dgm:prSet/>
      <dgm:spPr/>
      <dgm:t>
        <a:bodyPr/>
        <a:lstStyle/>
        <a:p>
          <a:r>
            <a:rPr lang="en-US" dirty="0" smtClean="0"/>
            <a:t>Submit Presentation</a:t>
          </a:r>
          <a:endParaRPr lang="en-US" dirty="0"/>
        </a:p>
      </dgm:t>
    </dgm:pt>
    <dgm:pt modelId="{3C045A1B-2227-482C-885E-CFEB0253EB3F}" type="parTrans" cxnId="{2FAEA537-8069-49F6-8279-7758FDA62C14}">
      <dgm:prSet/>
      <dgm:spPr/>
      <dgm:t>
        <a:bodyPr/>
        <a:lstStyle/>
        <a:p>
          <a:endParaRPr lang="en-US"/>
        </a:p>
      </dgm:t>
    </dgm:pt>
    <dgm:pt modelId="{891E27EF-A8D5-4B0F-89FF-182756D8F912}" type="sibTrans" cxnId="{2FAEA537-8069-49F6-8279-7758FDA62C14}">
      <dgm:prSet/>
      <dgm:spPr/>
      <dgm:t>
        <a:bodyPr/>
        <a:lstStyle/>
        <a:p>
          <a:endParaRPr lang="en-US"/>
        </a:p>
      </dgm:t>
    </dgm:pt>
    <dgm:pt modelId="{35DBBF0C-2B62-7A4B-9DE0-71D5C970D65E}" type="pres">
      <dgm:prSet presAssocID="{CC8B13D4-F987-4E40-9FE4-2B66D5EE2EF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AC3542-A040-9447-A74B-95CB04749D09}" type="pres">
      <dgm:prSet presAssocID="{108D047F-16A9-3F4E-8A11-83D86206B6D2}" presName="node" presStyleLbl="node1" presStyleIdx="0" presStyleCnt="5" custLinFactX="-46481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2E3F87-4B02-B546-A014-698F5717C1CE}" type="pres">
      <dgm:prSet presAssocID="{8F8A3A7A-0DDC-404E-AC69-7504CC10ED40}" presName="sibTrans" presStyleLbl="sibTrans2D1" presStyleIdx="0" presStyleCnt="4"/>
      <dgm:spPr/>
      <dgm:t>
        <a:bodyPr/>
        <a:lstStyle/>
        <a:p>
          <a:endParaRPr lang="en-US"/>
        </a:p>
      </dgm:t>
    </dgm:pt>
    <dgm:pt modelId="{47850D15-9E87-3A40-B1E1-700577F8199D}" type="pres">
      <dgm:prSet presAssocID="{8F8A3A7A-0DDC-404E-AC69-7504CC10ED40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2D65D329-805C-2F48-8A5A-1A21D0CE0E26}" type="pres">
      <dgm:prSet presAssocID="{015CF2DD-4793-4347-AF34-44992BA51FE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522DDA-B518-EE4A-AC49-5734572E863A}" type="pres">
      <dgm:prSet presAssocID="{BC0D7085-3B48-DA45-A8FC-E056B1F69647}" presName="sibTrans" presStyleLbl="sibTrans2D1" presStyleIdx="1" presStyleCnt="4"/>
      <dgm:spPr/>
      <dgm:t>
        <a:bodyPr/>
        <a:lstStyle/>
        <a:p>
          <a:endParaRPr lang="en-US"/>
        </a:p>
      </dgm:t>
    </dgm:pt>
    <dgm:pt modelId="{5593A323-C482-314B-A8A7-F314BA54E562}" type="pres">
      <dgm:prSet presAssocID="{BC0D7085-3B48-DA45-A8FC-E056B1F69647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B42B801A-90FE-4B4B-B6A4-4EB7CAEF06A7}" type="pres">
      <dgm:prSet presAssocID="{FA56EC95-C452-1B47-AD32-4D2167F8637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06431-97E2-2543-BE7C-3D3A940ACB91}" type="pres">
      <dgm:prSet presAssocID="{1A878DBB-5CD9-014B-BCBE-4C9582E469E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D0488AC1-2439-CD47-BB9D-806C798B4E06}" type="pres">
      <dgm:prSet presAssocID="{1A878DBB-5CD9-014B-BCBE-4C9582E469E1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B7400CC-4EE7-0848-8754-68E819B60810}" type="pres">
      <dgm:prSet presAssocID="{C2CF1D3C-63A4-2648-BE09-E861DC2AC06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4EA2E5-1CC8-4913-8F01-99872F55E6EE}" type="pres">
      <dgm:prSet presAssocID="{C68BA75D-52AF-5E42-98D3-CA138156DD83}" presName="sibTrans" presStyleLbl="sibTrans2D1" presStyleIdx="3" presStyleCnt="4"/>
      <dgm:spPr/>
      <dgm:t>
        <a:bodyPr/>
        <a:lstStyle/>
        <a:p>
          <a:endParaRPr lang="en-US"/>
        </a:p>
      </dgm:t>
    </dgm:pt>
    <dgm:pt modelId="{6C0EAD35-C08B-439D-A08B-1BBDCDC37AFB}" type="pres">
      <dgm:prSet presAssocID="{C68BA75D-52AF-5E42-98D3-CA138156DD83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C4D6723F-1378-4EE2-9605-1597C744833A}" type="pres">
      <dgm:prSet presAssocID="{C766FE3A-D9A9-4F7E-AEDC-063A293FEF2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BEBCE8-D409-4308-9D6D-82B6BE32A9DC}" type="presOf" srcId="{C766FE3A-D9A9-4F7E-AEDC-063A293FEF24}" destId="{C4D6723F-1378-4EE2-9605-1597C744833A}" srcOrd="0" destOrd="0" presId="urn:microsoft.com/office/officeart/2005/8/layout/process1"/>
    <dgm:cxn modelId="{62F2C809-62CA-3241-ACE4-A5CE69566DEA}" type="presOf" srcId="{CC8B13D4-F987-4E40-9FE4-2B66D5EE2EF5}" destId="{35DBBF0C-2B62-7A4B-9DE0-71D5C970D65E}" srcOrd="0" destOrd="0" presId="urn:microsoft.com/office/officeart/2005/8/layout/process1"/>
    <dgm:cxn modelId="{B20659EF-2248-7D4E-8122-1D9E6268DAED}" type="presOf" srcId="{FA56EC95-C452-1B47-AD32-4D2167F86378}" destId="{B42B801A-90FE-4B4B-B6A4-4EB7CAEF06A7}" srcOrd="0" destOrd="0" presId="urn:microsoft.com/office/officeart/2005/8/layout/process1"/>
    <dgm:cxn modelId="{372FC263-7C98-A04F-A902-16324CD71EE9}" type="presOf" srcId="{1A878DBB-5CD9-014B-BCBE-4C9582E469E1}" destId="{D0488AC1-2439-CD47-BB9D-806C798B4E06}" srcOrd="1" destOrd="0" presId="urn:microsoft.com/office/officeart/2005/8/layout/process1"/>
    <dgm:cxn modelId="{2AC4FB6D-423C-FA44-AD60-66373F65DDF2}" type="presOf" srcId="{015CF2DD-4793-4347-AF34-44992BA51FEA}" destId="{2D65D329-805C-2F48-8A5A-1A21D0CE0E26}" srcOrd="0" destOrd="0" presId="urn:microsoft.com/office/officeart/2005/8/layout/process1"/>
    <dgm:cxn modelId="{717A4F22-7961-434E-92D0-FE986D2DD84F}" srcId="{CC8B13D4-F987-4E40-9FE4-2B66D5EE2EF5}" destId="{108D047F-16A9-3F4E-8A11-83D86206B6D2}" srcOrd="0" destOrd="0" parTransId="{D3758907-4C55-6F45-9992-C1358A7E112F}" sibTransId="{8F8A3A7A-0DDC-404E-AC69-7504CC10ED40}"/>
    <dgm:cxn modelId="{FA94E1D9-A17D-674A-8416-5F446BCD3C78}" srcId="{CC8B13D4-F987-4E40-9FE4-2B66D5EE2EF5}" destId="{C2CF1D3C-63A4-2648-BE09-E861DC2AC067}" srcOrd="3" destOrd="0" parTransId="{FCF61810-A564-FA4B-9157-C8581B4D026B}" sibTransId="{C68BA75D-52AF-5E42-98D3-CA138156DD83}"/>
    <dgm:cxn modelId="{2FAEA537-8069-49F6-8279-7758FDA62C14}" srcId="{CC8B13D4-F987-4E40-9FE4-2B66D5EE2EF5}" destId="{C766FE3A-D9A9-4F7E-AEDC-063A293FEF24}" srcOrd="4" destOrd="0" parTransId="{3C045A1B-2227-482C-885E-CFEB0253EB3F}" sibTransId="{891E27EF-A8D5-4B0F-89FF-182756D8F912}"/>
    <dgm:cxn modelId="{850E16E1-76E4-764C-A524-A2529BDA898D}" type="presOf" srcId="{108D047F-16A9-3F4E-8A11-83D86206B6D2}" destId="{08AC3542-A040-9447-A74B-95CB04749D09}" srcOrd="0" destOrd="0" presId="urn:microsoft.com/office/officeart/2005/8/layout/process1"/>
    <dgm:cxn modelId="{DABE5E23-FA77-6E4B-91D6-65260010EA2D}" srcId="{CC8B13D4-F987-4E40-9FE4-2B66D5EE2EF5}" destId="{015CF2DD-4793-4347-AF34-44992BA51FEA}" srcOrd="1" destOrd="0" parTransId="{84EB894B-4EC3-7648-9864-ECD7EF819587}" sibTransId="{BC0D7085-3B48-DA45-A8FC-E056B1F69647}"/>
    <dgm:cxn modelId="{5BA57E1B-2EEB-504D-A8FC-694361A11237}" type="presOf" srcId="{BC0D7085-3B48-DA45-A8FC-E056B1F69647}" destId="{5593A323-C482-314B-A8A7-F314BA54E562}" srcOrd="1" destOrd="0" presId="urn:microsoft.com/office/officeart/2005/8/layout/process1"/>
    <dgm:cxn modelId="{084DFA16-127D-E342-A5E9-FC145CA4363D}" type="presOf" srcId="{1A878DBB-5CD9-014B-BCBE-4C9582E469E1}" destId="{DBC06431-97E2-2543-BE7C-3D3A940ACB91}" srcOrd="0" destOrd="0" presId="urn:microsoft.com/office/officeart/2005/8/layout/process1"/>
    <dgm:cxn modelId="{3C709A64-EEE4-8843-A036-7DD2C47C75B2}" type="presOf" srcId="{8F8A3A7A-0DDC-404E-AC69-7504CC10ED40}" destId="{5A2E3F87-4B02-B546-A014-698F5717C1CE}" srcOrd="0" destOrd="0" presId="urn:microsoft.com/office/officeart/2005/8/layout/process1"/>
    <dgm:cxn modelId="{E581E227-CA32-4340-9602-288336128DBE}" type="presOf" srcId="{C68BA75D-52AF-5E42-98D3-CA138156DD83}" destId="{6C0EAD35-C08B-439D-A08B-1BBDCDC37AFB}" srcOrd="1" destOrd="0" presId="urn:microsoft.com/office/officeart/2005/8/layout/process1"/>
    <dgm:cxn modelId="{67BEFD6C-09B7-403C-B600-A3DD635D39A0}" type="presOf" srcId="{C68BA75D-52AF-5E42-98D3-CA138156DD83}" destId="{A14EA2E5-1CC8-4913-8F01-99872F55E6EE}" srcOrd="0" destOrd="0" presId="urn:microsoft.com/office/officeart/2005/8/layout/process1"/>
    <dgm:cxn modelId="{BCF4FD24-D005-0547-A1F9-876E4A9221D6}" type="presOf" srcId="{BC0D7085-3B48-DA45-A8FC-E056B1F69647}" destId="{B9522DDA-B518-EE4A-AC49-5734572E863A}" srcOrd="0" destOrd="0" presId="urn:microsoft.com/office/officeart/2005/8/layout/process1"/>
    <dgm:cxn modelId="{778A3E0B-A2B2-9049-BBD5-8BB71EEDCDFA}" srcId="{CC8B13D4-F987-4E40-9FE4-2B66D5EE2EF5}" destId="{FA56EC95-C452-1B47-AD32-4D2167F86378}" srcOrd="2" destOrd="0" parTransId="{E816F6D2-7BBD-CA4A-8BD9-6DCDD5B38318}" sibTransId="{1A878DBB-5CD9-014B-BCBE-4C9582E469E1}"/>
    <dgm:cxn modelId="{2472C96D-CD42-164C-A552-264922A56147}" type="presOf" srcId="{C2CF1D3C-63A4-2648-BE09-E861DC2AC067}" destId="{BB7400CC-4EE7-0848-8754-68E819B60810}" srcOrd="0" destOrd="0" presId="urn:microsoft.com/office/officeart/2005/8/layout/process1"/>
    <dgm:cxn modelId="{2BC55633-ADA4-3E4F-B4F2-9AF2250D119B}" type="presOf" srcId="{8F8A3A7A-0DDC-404E-AC69-7504CC10ED40}" destId="{47850D15-9E87-3A40-B1E1-700577F8199D}" srcOrd="1" destOrd="0" presId="urn:microsoft.com/office/officeart/2005/8/layout/process1"/>
    <dgm:cxn modelId="{47FF2AED-D4EB-8D4F-9F31-B2936D92417A}" type="presParOf" srcId="{35DBBF0C-2B62-7A4B-9DE0-71D5C970D65E}" destId="{08AC3542-A040-9447-A74B-95CB04749D09}" srcOrd="0" destOrd="0" presId="urn:microsoft.com/office/officeart/2005/8/layout/process1"/>
    <dgm:cxn modelId="{601A17F0-A9FA-D34E-A311-FEB4E493997A}" type="presParOf" srcId="{35DBBF0C-2B62-7A4B-9DE0-71D5C970D65E}" destId="{5A2E3F87-4B02-B546-A014-698F5717C1CE}" srcOrd="1" destOrd="0" presId="urn:microsoft.com/office/officeart/2005/8/layout/process1"/>
    <dgm:cxn modelId="{B3D44D81-0F76-4C46-973F-CD9B755FDA35}" type="presParOf" srcId="{5A2E3F87-4B02-B546-A014-698F5717C1CE}" destId="{47850D15-9E87-3A40-B1E1-700577F8199D}" srcOrd="0" destOrd="0" presId="urn:microsoft.com/office/officeart/2005/8/layout/process1"/>
    <dgm:cxn modelId="{112C8DF5-D189-D743-B019-7F37EC746C10}" type="presParOf" srcId="{35DBBF0C-2B62-7A4B-9DE0-71D5C970D65E}" destId="{2D65D329-805C-2F48-8A5A-1A21D0CE0E26}" srcOrd="2" destOrd="0" presId="urn:microsoft.com/office/officeart/2005/8/layout/process1"/>
    <dgm:cxn modelId="{B65666AF-6C31-D340-8FC9-2CF33B40FDA2}" type="presParOf" srcId="{35DBBF0C-2B62-7A4B-9DE0-71D5C970D65E}" destId="{B9522DDA-B518-EE4A-AC49-5734572E863A}" srcOrd="3" destOrd="0" presId="urn:microsoft.com/office/officeart/2005/8/layout/process1"/>
    <dgm:cxn modelId="{E1AAAD14-417E-9A4C-B51B-E2AA04C96233}" type="presParOf" srcId="{B9522DDA-B518-EE4A-AC49-5734572E863A}" destId="{5593A323-C482-314B-A8A7-F314BA54E562}" srcOrd="0" destOrd="0" presId="urn:microsoft.com/office/officeart/2005/8/layout/process1"/>
    <dgm:cxn modelId="{982346D2-64AF-8242-BC66-AA2B20432611}" type="presParOf" srcId="{35DBBF0C-2B62-7A4B-9DE0-71D5C970D65E}" destId="{B42B801A-90FE-4B4B-B6A4-4EB7CAEF06A7}" srcOrd="4" destOrd="0" presId="urn:microsoft.com/office/officeart/2005/8/layout/process1"/>
    <dgm:cxn modelId="{0F94D283-E39B-7E4F-8128-6E37C9E6599C}" type="presParOf" srcId="{35DBBF0C-2B62-7A4B-9DE0-71D5C970D65E}" destId="{DBC06431-97E2-2543-BE7C-3D3A940ACB91}" srcOrd="5" destOrd="0" presId="urn:microsoft.com/office/officeart/2005/8/layout/process1"/>
    <dgm:cxn modelId="{9E47B488-0138-6441-9B66-E7388F5F5723}" type="presParOf" srcId="{DBC06431-97E2-2543-BE7C-3D3A940ACB91}" destId="{D0488AC1-2439-CD47-BB9D-806C798B4E06}" srcOrd="0" destOrd="0" presId="urn:microsoft.com/office/officeart/2005/8/layout/process1"/>
    <dgm:cxn modelId="{F1F7FCBE-3354-C442-8557-3C474503A877}" type="presParOf" srcId="{35DBBF0C-2B62-7A4B-9DE0-71D5C970D65E}" destId="{BB7400CC-4EE7-0848-8754-68E819B60810}" srcOrd="6" destOrd="0" presId="urn:microsoft.com/office/officeart/2005/8/layout/process1"/>
    <dgm:cxn modelId="{04E81858-690A-49E9-B583-0190068F6F7D}" type="presParOf" srcId="{35DBBF0C-2B62-7A4B-9DE0-71D5C970D65E}" destId="{A14EA2E5-1CC8-4913-8F01-99872F55E6EE}" srcOrd="7" destOrd="0" presId="urn:microsoft.com/office/officeart/2005/8/layout/process1"/>
    <dgm:cxn modelId="{C482FD84-00F3-4054-9285-C5EF2FB24509}" type="presParOf" srcId="{A14EA2E5-1CC8-4913-8F01-99872F55E6EE}" destId="{6C0EAD35-C08B-439D-A08B-1BBDCDC37AFB}" srcOrd="0" destOrd="0" presId="urn:microsoft.com/office/officeart/2005/8/layout/process1"/>
    <dgm:cxn modelId="{55CBB628-C38E-4D01-9064-608718FDBD80}" type="presParOf" srcId="{35DBBF0C-2B62-7A4B-9DE0-71D5C970D65E}" destId="{C4D6723F-1378-4EE2-9605-1597C744833A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45FB1C-563D-5A41-BF5B-A867E1388D59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716996-62D8-8843-8D03-AF16D4DB80E8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People can’t effectively read and listen a the same time</a:t>
          </a:r>
          <a:endParaRPr lang="en-US" dirty="0"/>
        </a:p>
      </dgm:t>
    </dgm:pt>
    <dgm:pt modelId="{768C1480-D2F9-E841-B785-1E49D897A3FB}" type="parTrans" cxnId="{1BE7AB14-EED1-0448-8AF5-8C51DDE0DDE5}">
      <dgm:prSet/>
      <dgm:spPr/>
      <dgm:t>
        <a:bodyPr/>
        <a:lstStyle/>
        <a:p>
          <a:endParaRPr lang="en-US"/>
        </a:p>
      </dgm:t>
    </dgm:pt>
    <dgm:pt modelId="{F93FF4D6-B123-0D41-BBD9-3DC6867E76D4}" type="sibTrans" cxnId="{1BE7AB14-EED1-0448-8AF5-8C51DDE0DDE5}">
      <dgm:prSet/>
      <dgm:spPr/>
      <dgm:t>
        <a:bodyPr/>
        <a:lstStyle/>
        <a:p>
          <a:endParaRPr lang="en-US"/>
        </a:p>
      </dgm:t>
    </dgm:pt>
    <dgm:pt modelId="{5021D2C4-4A6B-0E46-AF66-D46B2EE8BD10}">
      <dgm:prSet phldrT="[Text]"/>
      <dgm:spPr/>
      <dgm:t>
        <a:bodyPr/>
        <a:lstStyle/>
        <a:p>
          <a:r>
            <a:rPr lang="en-US" dirty="0" smtClean="0"/>
            <a:t>1 point per slide</a:t>
          </a:r>
        </a:p>
      </dgm:t>
    </dgm:pt>
    <dgm:pt modelId="{DB77033F-CAF2-774B-AADD-B9A44AF697BD}" type="parTrans" cxnId="{8E7DEEFA-A8E8-3541-A20C-0B3623C6E23B}">
      <dgm:prSet/>
      <dgm:spPr/>
      <dgm:t>
        <a:bodyPr/>
        <a:lstStyle/>
        <a:p>
          <a:endParaRPr lang="en-US"/>
        </a:p>
      </dgm:t>
    </dgm:pt>
    <dgm:pt modelId="{3EEA8F9C-627F-DF41-AC25-DCE648FA34A1}" type="sibTrans" cxnId="{8E7DEEFA-A8E8-3541-A20C-0B3623C6E23B}">
      <dgm:prSet/>
      <dgm:spPr/>
      <dgm:t>
        <a:bodyPr/>
        <a:lstStyle/>
        <a:p>
          <a:endParaRPr lang="en-US"/>
        </a:p>
      </dgm:t>
    </dgm:pt>
    <dgm:pt modelId="{896A021E-A1D8-F748-BE53-6B4AE72484F4}">
      <dgm:prSet phldrT="[Text]"/>
      <dgm:spPr/>
      <dgm:t>
        <a:bodyPr/>
        <a:lstStyle/>
        <a:p>
          <a:r>
            <a:rPr lang="en-US" dirty="0" smtClean="0"/>
            <a:t>Main point at top</a:t>
          </a:r>
          <a:endParaRPr lang="en-US" dirty="0"/>
        </a:p>
      </dgm:t>
    </dgm:pt>
    <dgm:pt modelId="{7E6F907E-5881-FD49-A52C-75D7E373515D}" type="parTrans" cxnId="{1265AC00-0059-5640-9638-D47517065638}">
      <dgm:prSet/>
      <dgm:spPr/>
      <dgm:t>
        <a:bodyPr/>
        <a:lstStyle/>
        <a:p>
          <a:endParaRPr lang="en-US"/>
        </a:p>
      </dgm:t>
    </dgm:pt>
    <dgm:pt modelId="{BB2ED0A9-F7F7-4443-8339-7987996A658F}" type="sibTrans" cxnId="{1265AC00-0059-5640-9638-D47517065638}">
      <dgm:prSet/>
      <dgm:spPr/>
      <dgm:t>
        <a:bodyPr/>
        <a:lstStyle/>
        <a:p>
          <a:endParaRPr lang="en-US"/>
        </a:p>
      </dgm:t>
    </dgm:pt>
    <dgm:pt modelId="{0DA197EB-867E-4242-A1BB-22BA45621374}" type="pres">
      <dgm:prSet presAssocID="{3545FB1C-563D-5A41-BF5B-A867E1388D5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5602865-0575-524B-84FF-071A39FDE2A1}" type="pres">
      <dgm:prSet presAssocID="{02716996-62D8-8843-8D03-AF16D4DB80E8}" presName="root" presStyleCnt="0"/>
      <dgm:spPr/>
    </dgm:pt>
    <dgm:pt modelId="{1F798AC7-621A-D341-83D5-D001632ECEFA}" type="pres">
      <dgm:prSet presAssocID="{02716996-62D8-8843-8D03-AF16D4DB80E8}" presName="rootComposite" presStyleCnt="0"/>
      <dgm:spPr/>
    </dgm:pt>
    <dgm:pt modelId="{EE50DF67-0306-A648-895C-ADDA6B85C796}" type="pres">
      <dgm:prSet presAssocID="{02716996-62D8-8843-8D03-AF16D4DB80E8}" presName="rootText" presStyleLbl="node1" presStyleIdx="0" presStyleCnt="1" custScaleX="152836" custScaleY="33601" custLinFactNeighborX="-79" custLinFactNeighborY="-65753"/>
      <dgm:spPr/>
      <dgm:t>
        <a:bodyPr/>
        <a:lstStyle/>
        <a:p>
          <a:endParaRPr lang="en-US"/>
        </a:p>
      </dgm:t>
    </dgm:pt>
    <dgm:pt modelId="{4C7B1EAF-D00F-D64A-BA1F-10E9C8C0D76E}" type="pres">
      <dgm:prSet presAssocID="{02716996-62D8-8843-8D03-AF16D4DB80E8}" presName="rootConnector" presStyleLbl="node1" presStyleIdx="0" presStyleCnt="1"/>
      <dgm:spPr/>
      <dgm:t>
        <a:bodyPr/>
        <a:lstStyle/>
        <a:p>
          <a:endParaRPr lang="en-US"/>
        </a:p>
      </dgm:t>
    </dgm:pt>
    <dgm:pt modelId="{132842A1-3ABA-5B45-869B-4BC649C2DFBF}" type="pres">
      <dgm:prSet presAssocID="{02716996-62D8-8843-8D03-AF16D4DB80E8}" presName="childShape" presStyleCnt="0"/>
      <dgm:spPr/>
    </dgm:pt>
    <dgm:pt modelId="{24422471-4B8C-814C-A7A3-19D6E404E9D9}" type="pres">
      <dgm:prSet presAssocID="{DB77033F-CAF2-774B-AADD-B9A44AF697BD}" presName="Name13" presStyleLbl="parChTrans1D2" presStyleIdx="0" presStyleCnt="1"/>
      <dgm:spPr/>
      <dgm:t>
        <a:bodyPr/>
        <a:lstStyle/>
        <a:p>
          <a:endParaRPr lang="en-US"/>
        </a:p>
      </dgm:t>
    </dgm:pt>
    <dgm:pt modelId="{337DB11B-0019-C145-ACA4-46AADE3FAEA1}" type="pres">
      <dgm:prSet presAssocID="{5021D2C4-4A6B-0E46-AF66-D46B2EE8BD10}" presName="childText" presStyleLbl="bgAcc1" presStyleIdx="0" presStyleCnt="1" custScaleX="175759" custScaleY="29195" custLinFactNeighborX="99" custLinFactNeighborY="-799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65AC00-0059-5640-9638-D47517065638}" srcId="{5021D2C4-4A6B-0E46-AF66-D46B2EE8BD10}" destId="{896A021E-A1D8-F748-BE53-6B4AE72484F4}" srcOrd="0" destOrd="0" parTransId="{7E6F907E-5881-FD49-A52C-75D7E373515D}" sibTransId="{BB2ED0A9-F7F7-4443-8339-7987996A658F}"/>
    <dgm:cxn modelId="{68B6BD6E-82A2-4F9C-A296-FE91D99CF70D}" type="presOf" srcId="{02716996-62D8-8843-8D03-AF16D4DB80E8}" destId="{4C7B1EAF-D00F-D64A-BA1F-10E9C8C0D76E}" srcOrd="1" destOrd="0" presId="urn:microsoft.com/office/officeart/2005/8/layout/hierarchy3"/>
    <dgm:cxn modelId="{967EBC91-E02D-4C62-81CA-3064ABDF4E47}" type="presOf" srcId="{3545FB1C-563D-5A41-BF5B-A867E1388D59}" destId="{0DA197EB-867E-4242-A1BB-22BA45621374}" srcOrd="0" destOrd="0" presId="urn:microsoft.com/office/officeart/2005/8/layout/hierarchy3"/>
    <dgm:cxn modelId="{B129EEF3-75A8-4E25-BA7D-986C1DFBB1D0}" type="presOf" srcId="{DB77033F-CAF2-774B-AADD-B9A44AF697BD}" destId="{24422471-4B8C-814C-A7A3-19D6E404E9D9}" srcOrd="0" destOrd="0" presId="urn:microsoft.com/office/officeart/2005/8/layout/hierarchy3"/>
    <dgm:cxn modelId="{2E859471-510F-4556-B7CD-480631AB3527}" type="presOf" srcId="{5021D2C4-4A6B-0E46-AF66-D46B2EE8BD10}" destId="{337DB11B-0019-C145-ACA4-46AADE3FAEA1}" srcOrd="0" destOrd="0" presId="urn:microsoft.com/office/officeart/2005/8/layout/hierarchy3"/>
    <dgm:cxn modelId="{39147E33-2EF7-4C3A-AD4E-4B18C102AA0C}" type="presOf" srcId="{02716996-62D8-8843-8D03-AF16D4DB80E8}" destId="{EE50DF67-0306-A648-895C-ADDA6B85C796}" srcOrd="0" destOrd="0" presId="urn:microsoft.com/office/officeart/2005/8/layout/hierarchy3"/>
    <dgm:cxn modelId="{36FEDD72-C98C-4418-99B6-895F523EDE2B}" type="presOf" srcId="{896A021E-A1D8-F748-BE53-6B4AE72484F4}" destId="{337DB11B-0019-C145-ACA4-46AADE3FAEA1}" srcOrd="0" destOrd="1" presId="urn:microsoft.com/office/officeart/2005/8/layout/hierarchy3"/>
    <dgm:cxn modelId="{8E7DEEFA-A8E8-3541-A20C-0B3623C6E23B}" srcId="{02716996-62D8-8843-8D03-AF16D4DB80E8}" destId="{5021D2C4-4A6B-0E46-AF66-D46B2EE8BD10}" srcOrd="0" destOrd="0" parTransId="{DB77033F-CAF2-774B-AADD-B9A44AF697BD}" sibTransId="{3EEA8F9C-627F-DF41-AC25-DCE648FA34A1}"/>
    <dgm:cxn modelId="{1BE7AB14-EED1-0448-8AF5-8C51DDE0DDE5}" srcId="{3545FB1C-563D-5A41-BF5B-A867E1388D59}" destId="{02716996-62D8-8843-8D03-AF16D4DB80E8}" srcOrd="0" destOrd="0" parTransId="{768C1480-D2F9-E841-B785-1E49D897A3FB}" sibTransId="{F93FF4D6-B123-0D41-BBD9-3DC6867E76D4}"/>
    <dgm:cxn modelId="{4A8FE824-6187-4A6F-A7F3-B2F9EDADE97C}" type="presParOf" srcId="{0DA197EB-867E-4242-A1BB-22BA45621374}" destId="{F5602865-0575-524B-84FF-071A39FDE2A1}" srcOrd="0" destOrd="0" presId="urn:microsoft.com/office/officeart/2005/8/layout/hierarchy3"/>
    <dgm:cxn modelId="{DE9A5444-7F59-44FA-8DC7-3876414B4AC2}" type="presParOf" srcId="{F5602865-0575-524B-84FF-071A39FDE2A1}" destId="{1F798AC7-621A-D341-83D5-D001632ECEFA}" srcOrd="0" destOrd="0" presId="urn:microsoft.com/office/officeart/2005/8/layout/hierarchy3"/>
    <dgm:cxn modelId="{CDE0A3BB-568E-4B74-ABE7-D2CB8FCADF07}" type="presParOf" srcId="{1F798AC7-621A-D341-83D5-D001632ECEFA}" destId="{EE50DF67-0306-A648-895C-ADDA6B85C796}" srcOrd="0" destOrd="0" presId="urn:microsoft.com/office/officeart/2005/8/layout/hierarchy3"/>
    <dgm:cxn modelId="{514F5577-7618-4A7A-BA29-A73088853F6F}" type="presParOf" srcId="{1F798AC7-621A-D341-83D5-D001632ECEFA}" destId="{4C7B1EAF-D00F-D64A-BA1F-10E9C8C0D76E}" srcOrd="1" destOrd="0" presId="urn:microsoft.com/office/officeart/2005/8/layout/hierarchy3"/>
    <dgm:cxn modelId="{6E05A17A-6FB5-4DE6-9D37-1A2AF21E133D}" type="presParOf" srcId="{F5602865-0575-524B-84FF-071A39FDE2A1}" destId="{132842A1-3ABA-5B45-869B-4BC649C2DFBF}" srcOrd="1" destOrd="0" presId="urn:microsoft.com/office/officeart/2005/8/layout/hierarchy3"/>
    <dgm:cxn modelId="{E775F32E-2C3B-4FD8-B304-6D5EC2CA2F58}" type="presParOf" srcId="{132842A1-3ABA-5B45-869B-4BC649C2DFBF}" destId="{24422471-4B8C-814C-A7A3-19D6E404E9D9}" srcOrd="0" destOrd="0" presId="urn:microsoft.com/office/officeart/2005/8/layout/hierarchy3"/>
    <dgm:cxn modelId="{F0BA315E-F8DB-4553-A34E-0207D0FD761B}" type="presParOf" srcId="{132842A1-3ABA-5B45-869B-4BC649C2DFBF}" destId="{337DB11B-0019-C145-ACA4-46AADE3FA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45FB1C-563D-5A41-BF5B-A867E1388D59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716996-62D8-8843-8D03-AF16D4DB80E8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2300" dirty="0" smtClean="0"/>
            <a:t>Don’t overwhelm short term memory</a:t>
          </a:r>
          <a:endParaRPr lang="en-US" sz="2300" dirty="0"/>
        </a:p>
      </dgm:t>
    </dgm:pt>
    <dgm:pt modelId="{768C1480-D2F9-E841-B785-1E49D897A3FB}" type="parTrans" cxnId="{1BE7AB14-EED1-0448-8AF5-8C51DDE0DDE5}">
      <dgm:prSet/>
      <dgm:spPr/>
      <dgm:t>
        <a:bodyPr/>
        <a:lstStyle/>
        <a:p>
          <a:endParaRPr lang="en-US"/>
        </a:p>
      </dgm:t>
    </dgm:pt>
    <dgm:pt modelId="{F93FF4D6-B123-0D41-BBD9-3DC6867E76D4}" type="sibTrans" cxnId="{1BE7AB14-EED1-0448-8AF5-8C51DDE0DDE5}">
      <dgm:prSet/>
      <dgm:spPr/>
      <dgm:t>
        <a:bodyPr/>
        <a:lstStyle/>
        <a:p>
          <a:endParaRPr lang="en-US"/>
        </a:p>
      </dgm:t>
    </dgm:pt>
    <dgm:pt modelId="{5021D2C4-4A6B-0E46-AF66-D46B2EE8BD10}">
      <dgm:prSet phldrT="[Text]" custT="1"/>
      <dgm:spPr/>
      <dgm:t>
        <a:bodyPr/>
        <a:lstStyle/>
        <a:p>
          <a:r>
            <a:rPr lang="en-US" sz="1900" dirty="0" smtClean="0"/>
            <a:t>Put content in small chunks</a:t>
          </a:r>
        </a:p>
      </dgm:t>
    </dgm:pt>
    <dgm:pt modelId="{DB77033F-CAF2-774B-AADD-B9A44AF697BD}" type="parTrans" cxnId="{8E7DEEFA-A8E8-3541-A20C-0B3623C6E23B}">
      <dgm:prSet/>
      <dgm:spPr/>
      <dgm:t>
        <a:bodyPr/>
        <a:lstStyle/>
        <a:p>
          <a:endParaRPr lang="en-US"/>
        </a:p>
      </dgm:t>
    </dgm:pt>
    <dgm:pt modelId="{3EEA8F9C-627F-DF41-AC25-DCE648FA34A1}" type="sibTrans" cxnId="{8E7DEEFA-A8E8-3541-A20C-0B3623C6E23B}">
      <dgm:prSet/>
      <dgm:spPr/>
      <dgm:t>
        <a:bodyPr/>
        <a:lstStyle/>
        <a:p>
          <a:endParaRPr lang="en-US"/>
        </a:p>
      </dgm:t>
    </dgm:pt>
    <dgm:pt modelId="{896A021E-A1D8-F748-BE53-6B4AE72484F4}">
      <dgm:prSet phldrT="[Text]" custT="1"/>
      <dgm:spPr/>
      <dgm:t>
        <a:bodyPr/>
        <a:lstStyle/>
        <a:p>
          <a:r>
            <a:rPr lang="en-US" sz="1500" dirty="0" smtClean="0"/>
            <a:t>3-4 concepts at a time</a:t>
          </a:r>
          <a:endParaRPr lang="en-US" sz="1500" dirty="0"/>
        </a:p>
      </dgm:t>
    </dgm:pt>
    <dgm:pt modelId="{7E6F907E-5881-FD49-A52C-75D7E373515D}" type="parTrans" cxnId="{1265AC00-0059-5640-9638-D47517065638}">
      <dgm:prSet/>
      <dgm:spPr/>
      <dgm:t>
        <a:bodyPr/>
        <a:lstStyle/>
        <a:p>
          <a:endParaRPr lang="en-US"/>
        </a:p>
      </dgm:t>
    </dgm:pt>
    <dgm:pt modelId="{BB2ED0A9-F7F7-4443-8339-7987996A658F}" type="sibTrans" cxnId="{1265AC00-0059-5640-9638-D47517065638}">
      <dgm:prSet/>
      <dgm:spPr/>
      <dgm:t>
        <a:bodyPr/>
        <a:lstStyle/>
        <a:p>
          <a:endParaRPr lang="en-US"/>
        </a:p>
      </dgm:t>
    </dgm:pt>
    <dgm:pt modelId="{202EB8C1-7FFB-914C-9005-535EB12BE560}">
      <dgm:prSet phldrT="[Text]" custT="1"/>
      <dgm:spPr/>
      <dgm:t>
        <a:bodyPr/>
        <a:lstStyle/>
        <a:p>
          <a:r>
            <a:rPr lang="en-US" sz="1500" dirty="0" smtClean="0"/>
            <a:t>Less is more; Simple, easy to read slides</a:t>
          </a:r>
          <a:endParaRPr lang="en-US" sz="1500" dirty="0"/>
        </a:p>
      </dgm:t>
    </dgm:pt>
    <dgm:pt modelId="{22478D4E-7F9A-D843-A1C3-8497794D6717}" type="parTrans" cxnId="{C52B614C-F46E-864D-B30D-4E7AB1F0F680}">
      <dgm:prSet/>
      <dgm:spPr/>
      <dgm:t>
        <a:bodyPr/>
        <a:lstStyle/>
        <a:p>
          <a:endParaRPr lang="en-US"/>
        </a:p>
      </dgm:t>
    </dgm:pt>
    <dgm:pt modelId="{7D3DD12C-8BDF-044A-8014-83630B7D59D0}" type="sibTrans" cxnId="{C52B614C-F46E-864D-B30D-4E7AB1F0F680}">
      <dgm:prSet/>
      <dgm:spPr/>
      <dgm:t>
        <a:bodyPr/>
        <a:lstStyle/>
        <a:p>
          <a:endParaRPr lang="en-US"/>
        </a:p>
      </dgm:t>
    </dgm:pt>
    <dgm:pt modelId="{0DA197EB-867E-4242-A1BB-22BA45621374}" type="pres">
      <dgm:prSet presAssocID="{3545FB1C-563D-5A41-BF5B-A867E1388D5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5602865-0575-524B-84FF-071A39FDE2A1}" type="pres">
      <dgm:prSet presAssocID="{02716996-62D8-8843-8D03-AF16D4DB80E8}" presName="root" presStyleCnt="0"/>
      <dgm:spPr/>
    </dgm:pt>
    <dgm:pt modelId="{1F798AC7-621A-D341-83D5-D001632ECEFA}" type="pres">
      <dgm:prSet presAssocID="{02716996-62D8-8843-8D03-AF16D4DB80E8}" presName="rootComposite" presStyleCnt="0"/>
      <dgm:spPr/>
    </dgm:pt>
    <dgm:pt modelId="{EE50DF67-0306-A648-895C-ADDA6B85C796}" type="pres">
      <dgm:prSet presAssocID="{02716996-62D8-8843-8D03-AF16D4DB80E8}" presName="rootText" presStyleLbl="node1" presStyleIdx="0" presStyleCnt="1" custScaleX="152836" custScaleY="33601" custLinFactNeighborX="-79" custLinFactNeighborY="-67998"/>
      <dgm:spPr/>
      <dgm:t>
        <a:bodyPr/>
        <a:lstStyle/>
        <a:p>
          <a:endParaRPr lang="en-US"/>
        </a:p>
      </dgm:t>
    </dgm:pt>
    <dgm:pt modelId="{4C7B1EAF-D00F-D64A-BA1F-10E9C8C0D76E}" type="pres">
      <dgm:prSet presAssocID="{02716996-62D8-8843-8D03-AF16D4DB80E8}" presName="rootConnector" presStyleLbl="node1" presStyleIdx="0" presStyleCnt="1"/>
      <dgm:spPr/>
      <dgm:t>
        <a:bodyPr/>
        <a:lstStyle/>
        <a:p>
          <a:endParaRPr lang="en-US"/>
        </a:p>
      </dgm:t>
    </dgm:pt>
    <dgm:pt modelId="{132842A1-3ABA-5B45-869B-4BC649C2DFBF}" type="pres">
      <dgm:prSet presAssocID="{02716996-62D8-8843-8D03-AF16D4DB80E8}" presName="childShape" presStyleCnt="0"/>
      <dgm:spPr/>
    </dgm:pt>
    <dgm:pt modelId="{24422471-4B8C-814C-A7A3-19D6E404E9D9}" type="pres">
      <dgm:prSet presAssocID="{DB77033F-CAF2-774B-AADD-B9A44AF697BD}" presName="Name13" presStyleLbl="parChTrans1D2" presStyleIdx="0" presStyleCnt="1"/>
      <dgm:spPr/>
      <dgm:t>
        <a:bodyPr/>
        <a:lstStyle/>
        <a:p>
          <a:endParaRPr lang="en-US"/>
        </a:p>
      </dgm:t>
    </dgm:pt>
    <dgm:pt modelId="{337DB11B-0019-C145-ACA4-46AADE3FAEA1}" type="pres">
      <dgm:prSet presAssocID="{5021D2C4-4A6B-0E46-AF66-D46B2EE8BD10}" presName="childText" presStyleLbl="bgAcc1" presStyleIdx="0" presStyleCnt="1" custScaleX="173865" custScaleY="44060" custLinFactNeighborX="99" custLinFactNeighborY="-799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AC3BD8-B138-4D21-A499-436F7E8DD23A}" type="presOf" srcId="{3545FB1C-563D-5A41-BF5B-A867E1388D59}" destId="{0DA197EB-867E-4242-A1BB-22BA45621374}" srcOrd="0" destOrd="0" presId="urn:microsoft.com/office/officeart/2005/8/layout/hierarchy3"/>
    <dgm:cxn modelId="{1265AC00-0059-5640-9638-D47517065638}" srcId="{5021D2C4-4A6B-0E46-AF66-D46B2EE8BD10}" destId="{896A021E-A1D8-F748-BE53-6B4AE72484F4}" srcOrd="0" destOrd="0" parTransId="{7E6F907E-5881-FD49-A52C-75D7E373515D}" sibTransId="{BB2ED0A9-F7F7-4443-8339-7987996A658F}"/>
    <dgm:cxn modelId="{213E22AD-714A-450D-AB1D-08B917618AD1}" type="presOf" srcId="{202EB8C1-7FFB-914C-9005-535EB12BE560}" destId="{337DB11B-0019-C145-ACA4-46AADE3FAEA1}" srcOrd="0" destOrd="2" presId="urn:microsoft.com/office/officeart/2005/8/layout/hierarchy3"/>
    <dgm:cxn modelId="{09377738-0FE3-4B50-8C61-9995241EF465}" type="presOf" srcId="{02716996-62D8-8843-8D03-AF16D4DB80E8}" destId="{EE50DF67-0306-A648-895C-ADDA6B85C796}" srcOrd="0" destOrd="0" presId="urn:microsoft.com/office/officeart/2005/8/layout/hierarchy3"/>
    <dgm:cxn modelId="{04174E6B-723A-4767-AAA6-4FC6E61E549E}" type="presOf" srcId="{02716996-62D8-8843-8D03-AF16D4DB80E8}" destId="{4C7B1EAF-D00F-D64A-BA1F-10E9C8C0D76E}" srcOrd="1" destOrd="0" presId="urn:microsoft.com/office/officeart/2005/8/layout/hierarchy3"/>
    <dgm:cxn modelId="{CB3D2A9D-F475-46E4-83E0-EC45C8A94039}" type="presOf" srcId="{DB77033F-CAF2-774B-AADD-B9A44AF697BD}" destId="{24422471-4B8C-814C-A7A3-19D6E404E9D9}" srcOrd="0" destOrd="0" presId="urn:microsoft.com/office/officeart/2005/8/layout/hierarchy3"/>
    <dgm:cxn modelId="{C52B614C-F46E-864D-B30D-4E7AB1F0F680}" srcId="{5021D2C4-4A6B-0E46-AF66-D46B2EE8BD10}" destId="{202EB8C1-7FFB-914C-9005-535EB12BE560}" srcOrd="1" destOrd="0" parTransId="{22478D4E-7F9A-D843-A1C3-8497794D6717}" sibTransId="{7D3DD12C-8BDF-044A-8014-83630B7D59D0}"/>
    <dgm:cxn modelId="{C6E58E7D-7A7D-413D-9564-1C3F03351601}" type="presOf" srcId="{896A021E-A1D8-F748-BE53-6B4AE72484F4}" destId="{337DB11B-0019-C145-ACA4-46AADE3FAEA1}" srcOrd="0" destOrd="1" presId="urn:microsoft.com/office/officeart/2005/8/layout/hierarchy3"/>
    <dgm:cxn modelId="{7CF5CD1B-7FB9-47A3-AA26-BF8BFA869E81}" type="presOf" srcId="{5021D2C4-4A6B-0E46-AF66-D46B2EE8BD10}" destId="{337DB11B-0019-C145-ACA4-46AADE3FAEA1}" srcOrd="0" destOrd="0" presId="urn:microsoft.com/office/officeart/2005/8/layout/hierarchy3"/>
    <dgm:cxn modelId="{8E7DEEFA-A8E8-3541-A20C-0B3623C6E23B}" srcId="{02716996-62D8-8843-8D03-AF16D4DB80E8}" destId="{5021D2C4-4A6B-0E46-AF66-D46B2EE8BD10}" srcOrd="0" destOrd="0" parTransId="{DB77033F-CAF2-774B-AADD-B9A44AF697BD}" sibTransId="{3EEA8F9C-627F-DF41-AC25-DCE648FA34A1}"/>
    <dgm:cxn modelId="{1BE7AB14-EED1-0448-8AF5-8C51DDE0DDE5}" srcId="{3545FB1C-563D-5A41-BF5B-A867E1388D59}" destId="{02716996-62D8-8843-8D03-AF16D4DB80E8}" srcOrd="0" destOrd="0" parTransId="{768C1480-D2F9-E841-B785-1E49D897A3FB}" sibTransId="{F93FF4D6-B123-0D41-BBD9-3DC6867E76D4}"/>
    <dgm:cxn modelId="{77650924-9651-4B98-8FBC-6B30FB7D8DF6}" type="presParOf" srcId="{0DA197EB-867E-4242-A1BB-22BA45621374}" destId="{F5602865-0575-524B-84FF-071A39FDE2A1}" srcOrd="0" destOrd="0" presId="urn:microsoft.com/office/officeart/2005/8/layout/hierarchy3"/>
    <dgm:cxn modelId="{9E99EC31-140C-40D8-8D91-CB3097FE0E61}" type="presParOf" srcId="{F5602865-0575-524B-84FF-071A39FDE2A1}" destId="{1F798AC7-621A-D341-83D5-D001632ECEFA}" srcOrd="0" destOrd="0" presId="urn:microsoft.com/office/officeart/2005/8/layout/hierarchy3"/>
    <dgm:cxn modelId="{14A833D0-4102-4D1D-A4A6-402692A29C05}" type="presParOf" srcId="{1F798AC7-621A-D341-83D5-D001632ECEFA}" destId="{EE50DF67-0306-A648-895C-ADDA6B85C796}" srcOrd="0" destOrd="0" presId="urn:microsoft.com/office/officeart/2005/8/layout/hierarchy3"/>
    <dgm:cxn modelId="{62EDE22E-F6F5-47F7-BDCE-C5E3579F1E18}" type="presParOf" srcId="{1F798AC7-621A-D341-83D5-D001632ECEFA}" destId="{4C7B1EAF-D00F-D64A-BA1F-10E9C8C0D76E}" srcOrd="1" destOrd="0" presId="urn:microsoft.com/office/officeart/2005/8/layout/hierarchy3"/>
    <dgm:cxn modelId="{5F1C6BBF-4040-44DA-8C83-B9F6E085D65F}" type="presParOf" srcId="{F5602865-0575-524B-84FF-071A39FDE2A1}" destId="{132842A1-3ABA-5B45-869B-4BC649C2DFBF}" srcOrd="1" destOrd="0" presId="urn:microsoft.com/office/officeart/2005/8/layout/hierarchy3"/>
    <dgm:cxn modelId="{0C1BE7D9-57ED-4858-9CAB-C82A85753340}" type="presParOf" srcId="{132842A1-3ABA-5B45-869B-4BC649C2DFBF}" destId="{24422471-4B8C-814C-A7A3-19D6E404E9D9}" srcOrd="0" destOrd="0" presId="urn:microsoft.com/office/officeart/2005/8/layout/hierarchy3"/>
    <dgm:cxn modelId="{5017341F-F93C-4E0B-8446-ABA0201B3BE1}" type="presParOf" srcId="{132842A1-3ABA-5B45-869B-4BC649C2DFBF}" destId="{337DB11B-0019-C145-ACA4-46AADE3FA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45FB1C-563D-5A41-BF5B-A867E1388D59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716996-62D8-8843-8D03-AF16D4DB80E8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300" dirty="0" smtClean="0"/>
            <a:t>People remember pictures more than words</a:t>
          </a:r>
          <a:endParaRPr lang="en-US" sz="2300" dirty="0"/>
        </a:p>
      </dgm:t>
    </dgm:pt>
    <dgm:pt modelId="{768C1480-D2F9-E841-B785-1E49D897A3FB}" type="parTrans" cxnId="{1BE7AB14-EED1-0448-8AF5-8C51DDE0DDE5}">
      <dgm:prSet/>
      <dgm:spPr/>
      <dgm:t>
        <a:bodyPr/>
        <a:lstStyle/>
        <a:p>
          <a:endParaRPr lang="en-US"/>
        </a:p>
      </dgm:t>
    </dgm:pt>
    <dgm:pt modelId="{F93FF4D6-B123-0D41-BBD9-3DC6867E76D4}" type="sibTrans" cxnId="{1BE7AB14-EED1-0448-8AF5-8C51DDE0DDE5}">
      <dgm:prSet/>
      <dgm:spPr/>
      <dgm:t>
        <a:bodyPr/>
        <a:lstStyle/>
        <a:p>
          <a:endParaRPr lang="en-US"/>
        </a:p>
      </dgm:t>
    </dgm:pt>
    <dgm:pt modelId="{5021D2C4-4A6B-0E46-AF66-D46B2EE8BD10}">
      <dgm:prSet phldrT="[Text]" custT="1"/>
      <dgm:spPr/>
      <dgm:t>
        <a:bodyPr/>
        <a:lstStyle/>
        <a:p>
          <a:r>
            <a:rPr lang="en-US" sz="1900" dirty="0" smtClean="0"/>
            <a:t>Use visuals to help people remember, understand, or persuade</a:t>
          </a:r>
        </a:p>
      </dgm:t>
    </dgm:pt>
    <dgm:pt modelId="{DB77033F-CAF2-774B-AADD-B9A44AF697BD}" type="parTrans" cxnId="{8E7DEEFA-A8E8-3541-A20C-0B3623C6E23B}">
      <dgm:prSet/>
      <dgm:spPr/>
      <dgm:t>
        <a:bodyPr/>
        <a:lstStyle/>
        <a:p>
          <a:endParaRPr lang="en-US"/>
        </a:p>
      </dgm:t>
    </dgm:pt>
    <dgm:pt modelId="{3EEA8F9C-627F-DF41-AC25-DCE648FA34A1}" type="sibTrans" cxnId="{8E7DEEFA-A8E8-3541-A20C-0B3623C6E23B}">
      <dgm:prSet/>
      <dgm:spPr/>
      <dgm:t>
        <a:bodyPr/>
        <a:lstStyle/>
        <a:p>
          <a:endParaRPr lang="en-US"/>
        </a:p>
      </dgm:t>
    </dgm:pt>
    <dgm:pt modelId="{896A021E-A1D8-F748-BE53-6B4AE72484F4}">
      <dgm:prSet phldrT="[Text]" custT="1"/>
      <dgm:spPr/>
      <dgm:t>
        <a:bodyPr/>
        <a:lstStyle/>
        <a:p>
          <a:r>
            <a:rPr lang="en-US" sz="1500" dirty="0" smtClean="0"/>
            <a:t>Tell and Show method</a:t>
          </a:r>
          <a:endParaRPr lang="en-US" sz="1500" dirty="0"/>
        </a:p>
      </dgm:t>
    </dgm:pt>
    <dgm:pt modelId="{7E6F907E-5881-FD49-A52C-75D7E373515D}" type="parTrans" cxnId="{1265AC00-0059-5640-9638-D47517065638}">
      <dgm:prSet/>
      <dgm:spPr/>
      <dgm:t>
        <a:bodyPr/>
        <a:lstStyle/>
        <a:p>
          <a:endParaRPr lang="en-US"/>
        </a:p>
      </dgm:t>
    </dgm:pt>
    <dgm:pt modelId="{BB2ED0A9-F7F7-4443-8339-7987996A658F}" type="sibTrans" cxnId="{1265AC00-0059-5640-9638-D47517065638}">
      <dgm:prSet/>
      <dgm:spPr/>
      <dgm:t>
        <a:bodyPr/>
        <a:lstStyle/>
        <a:p>
          <a:endParaRPr lang="en-US"/>
        </a:p>
      </dgm:t>
    </dgm:pt>
    <dgm:pt modelId="{0DA197EB-867E-4242-A1BB-22BA45621374}" type="pres">
      <dgm:prSet presAssocID="{3545FB1C-563D-5A41-BF5B-A867E1388D5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5602865-0575-524B-84FF-071A39FDE2A1}" type="pres">
      <dgm:prSet presAssocID="{02716996-62D8-8843-8D03-AF16D4DB80E8}" presName="root" presStyleCnt="0"/>
      <dgm:spPr/>
    </dgm:pt>
    <dgm:pt modelId="{1F798AC7-621A-D341-83D5-D001632ECEFA}" type="pres">
      <dgm:prSet presAssocID="{02716996-62D8-8843-8D03-AF16D4DB80E8}" presName="rootComposite" presStyleCnt="0"/>
      <dgm:spPr/>
    </dgm:pt>
    <dgm:pt modelId="{EE50DF67-0306-A648-895C-ADDA6B85C796}" type="pres">
      <dgm:prSet presAssocID="{02716996-62D8-8843-8D03-AF16D4DB80E8}" presName="rootText" presStyleLbl="node1" presStyleIdx="0" presStyleCnt="1" custScaleX="152836" custScaleY="33601" custLinFactNeighborX="-79" custLinFactNeighborY="-65753"/>
      <dgm:spPr/>
      <dgm:t>
        <a:bodyPr/>
        <a:lstStyle/>
        <a:p>
          <a:endParaRPr lang="en-US"/>
        </a:p>
      </dgm:t>
    </dgm:pt>
    <dgm:pt modelId="{4C7B1EAF-D00F-D64A-BA1F-10E9C8C0D76E}" type="pres">
      <dgm:prSet presAssocID="{02716996-62D8-8843-8D03-AF16D4DB80E8}" presName="rootConnector" presStyleLbl="node1" presStyleIdx="0" presStyleCnt="1"/>
      <dgm:spPr/>
      <dgm:t>
        <a:bodyPr/>
        <a:lstStyle/>
        <a:p>
          <a:endParaRPr lang="en-US"/>
        </a:p>
      </dgm:t>
    </dgm:pt>
    <dgm:pt modelId="{132842A1-3ABA-5B45-869B-4BC649C2DFBF}" type="pres">
      <dgm:prSet presAssocID="{02716996-62D8-8843-8D03-AF16D4DB80E8}" presName="childShape" presStyleCnt="0"/>
      <dgm:spPr/>
    </dgm:pt>
    <dgm:pt modelId="{24422471-4B8C-814C-A7A3-19D6E404E9D9}" type="pres">
      <dgm:prSet presAssocID="{DB77033F-CAF2-774B-AADD-B9A44AF697BD}" presName="Name13" presStyleLbl="parChTrans1D2" presStyleIdx="0" presStyleCnt="1"/>
      <dgm:spPr/>
      <dgm:t>
        <a:bodyPr/>
        <a:lstStyle/>
        <a:p>
          <a:endParaRPr lang="en-US"/>
        </a:p>
      </dgm:t>
    </dgm:pt>
    <dgm:pt modelId="{337DB11B-0019-C145-ACA4-46AADE3FAEA1}" type="pres">
      <dgm:prSet presAssocID="{5021D2C4-4A6B-0E46-AF66-D46B2EE8BD10}" presName="childText" presStyleLbl="bgAcc1" presStyleIdx="0" presStyleCnt="1" custScaleX="175759" custScaleY="29195" custLinFactNeighborX="99" custLinFactNeighborY="-799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8CA384-5813-4A03-870F-3ABE67363833}" type="presOf" srcId="{02716996-62D8-8843-8D03-AF16D4DB80E8}" destId="{EE50DF67-0306-A648-895C-ADDA6B85C796}" srcOrd="0" destOrd="0" presId="urn:microsoft.com/office/officeart/2005/8/layout/hierarchy3"/>
    <dgm:cxn modelId="{8E7DEEFA-A8E8-3541-A20C-0B3623C6E23B}" srcId="{02716996-62D8-8843-8D03-AF16D4DB80E8}" destId="{5021D2C4-4A6B-0E46-AF66-D46B2EE8BD10}" srcOrd="0" destOrd="0" parTransId="{DB77033F-CAF2-774B-AADD-B9A44AF697BD}" sibTransId="{3EEA8F9C-627F-DF41-AC25-DCE648FA34A1}"/>
    <dgm:cxn modelId="{58D72929-BEBC-414A-BF1A-A2F009D85E5B}" type="presOf" srcId="{02716996-62D8-8843-8D03-AF16D4DB80E8}" destId="{4C7B1EAF-D00F-D64A-BA1F-10E9C8C0D76E}" srcOrd="1" destOrd="0" presId="urn:microsoft.com/office/officeart/2005/8/layout/hierarchy3"/>
    <dgm:cxn modelId="{E1B43009-2EB7-47CE-85A2-C4BF3161BF86}" type="presOf" srcId="{5021D2C4-4A6B-0E46-AF66-D46B2EE8BD10}" destId="{337DB11B-0019-C145-ACA4-46AADE3FAEA1}" srcOrd="0" destOrd="0" presId="urn:microsoft.com/office/officeart/2005/8/layout/hierarchy3"/>
    <dgm:cxn modelId="{0764DC0E-F713-4C51-A72C-45A5C513F6B1}" type="presOf" srcId="{DB77033F-CAF2-774B-AADD-B9A44AF697BD}" destId="{24422471-4B8C-814C-A7A3-19D6E404E9D9}" srcOrd="0" destOrd="0" presId="urn:microsoft.com/office/officeart/2005/8/layout/hierarchy3"/>
    <dgm:cxn modelId="{1265AC00-0059-5640-9638-D47517065638}" srcId="{5021D2C4-4A6B-0E46-AF66-D46B2EE8BD10}" destId="{896A021E-A1D8-F748-BE53-6B4AE72484F4}" srcOrd="0" destOrd="0" parTransId="{7E6F907E-5881-FD49-A52C-75D7E373515D}" sibTransId="{BB2ED0A9-F7F7-4443-8339-7987996A658F}"/>
    <dgm:cxn modelId="{F964CC78-A42D-4B61-9EA2-DEF7D22A520D}" type="presOf" srcId="{896A021E-A1D8-F748-BE53-6B4AE72484F4}" destId="{337DB11B-0019-C145-ACA4-46AADE3FAEA1}" srcOrd="0" destOrd="1" presId="urn:microsoft.com/office/officeart/2005/8/layout/hierarchy3"/>
    <dgm:cxn modelId="{1BE7AB14-EED1-0448-8AF5-8C51DDE0DDE5}" srcId="{3545FB1C-563D-5A41-BF5B-A867E1388D59}" destId="{02716996-62D8-8843-8D03-AF16D4DB80E8}" srcOrd="0" destOrd="0" parTransId="{768C1480-D2F9-E841-B785-1E49D897A3FB}" sibTransId="{F93FF4D6-B123-0D41-BBD9-3DC6867E76D4}"/>
    <dgm:cxn modelId="{50CE189B-4B11-4F27-947B-1D81D1FA5EEE}" type="presOf" srcId="{3545FB1C-563D-5A41-BF5B-A867E1388D59}" destId="{0DA197EB-867E-4242-A1BB-22BA45621374}" srcOrd="0" destOrd="0" presId="urn:microsoft.com/office/officeart/2005/8/layout/hierarchy3"/>
    <dgm:cxn modelId="{ECBB52CC-0D14-4C14-9D78-89BEC358E8AF}" type="presParOf" srcId="{0DA197EB-867E-4242-A1BB-22BA45621374}" destId="{F5602865-0575-524B-84FF-071A39FDE2A1}" srcOrd="0" destOrd="0" presId="urn:microsoft.com/office/officeart/2005/8/layout/hierarchy3"/>
    <dgm:cxn modelId="{FCD48E27-2746-4000-974C-53B1F1F55100}" type="presParOf" srcId="{F5602865-0575-524B-84FF-071A39FDE2A1}" destId="{1F798AC7-621A-D341-83D5-D001632ECEFA}" srcOrd="0" destOrd="0" presId="urn:microsoft.com/office/officeart/2005/8/layout/hierarchy3"/>
    <dgm:cxn modelId="{39359D4D-D5D3-4CF4-8720-073DFA7C9921}" type="presParOf" srcId="{1F798AC7-621A-D341-83D5-D001632ECEFA}" destId="{EE50DF67-0306-A648-895C-ADDA6B85C796}" srcOrd="0" destOrd="0" presId="urn:microsoft.com/office/officeart/2005/8/layout/hierarchy3"/>
    <dgm:cxn modelId="{8511E853-270A-48D6-8EBF-FEA9F5855800}" type="presParOf" srcId="{1F798AC7-621A-D341-83D5-D001632ECEFA}" destId="{4C7B1EAF-D00F-D64A-BA1F-10E9C8C0D76E}" srcOrd="1" destOrd="0" presId="urn:microsoft.com/office/officeart/2005/8/layout/hierarchy3"/>
    <dgm:cxn modelId="{FDEDE704-3C34-4B69-AAA8-2BDCD8046FA1}" type="presParOf" srcId="{F5602865-0575-524B-84FF-071A39FDE2A1}" destId="{132842A1-3ABA-5B45-869B-4BC649C2DFBF}" srcOrd="1" destOrd="0" presId="urn:microsoft.com/office/officeart/2005/8/layout/hierarchy3"/>
    <dgm:cxn modelId="{EFF0358A-D306-4903-902B-57E772DF3BDC}" type="presParOf" srcId="{132842A1-3ABA-5B45-869B-4BC649C2DFBF}" destId="{24422471-4B8C-814C-A7A3-19D6E404E9D9}" srcOrd="0" destOrd="0" presId="urn:microsoft.com/office/officeart/2005/8/layout/hierarchy3"/>
    <dgm:cxn modelId="{8CC7C14E-4CE9-4FF2-9427-EAEFEA55A25F}" type="presParOf" srcId="{132842A1-3ABA-5B45-869B-4BC649C2DFBF}" destId="{337DB11B-0019-C145-ACA4-46AADE3FA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45FB1C-563D-5A41-BF5B-A867E1388D59}" type="doc">
      <dgm:prSet loTypeId="urn:microsoft.com/office/officeart/2005/8/layout/hierarchy3" loCatId="hierarchy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5021D2C4-4A6B-0E46-AF66-D46B2EE8BD10}">
      <dgm:prSet phldrT="[Text]"/>
      <dgm:spPr/>
      <dgm:t>
        <a:bodyPr/>
        <a:lstStyle/>
        <a:p>
          <a:r>
            <a:rPr lang="en-US" dirty="0" smtClean="0"/>
            <a:t>1 point per slide</a:t>
          </a:r>
        </a:p>
      </dgm:t>
    </dgm:pt>
    <dgm:pt modelId="{DB77033F-CAF2-774B-AADD-B9A44AF697BD}" type="parTrans" cxnId="{8E7DEEFA-A8E8-3541-A20C-0B3623C6E23B}">
      <dgm:prSet/>
      <dgm:spPr/>
      <dgm:t>
        <a:bodyPr/>
        <a:lstStyle/>
        <a:p>
          <a:endParaRPr lang="en-US"/>
        </a:p>
      </dgm:t>
    </dgm:pt>
    <dgm:pt modelId="{3EEA8F9C-627F-DF41-AC25-DCE648FA34A1}" type="sibTrans" cxnId="{8E7DEEFA-A8E8-3541-A20C-0B3623C6E23B}">
      <dgm:prSet/>
      <dgm:spPr/>
      <dgm:t>
        <a:bodyPr/>
        <a:lstStyle/>
        <a:p>
          <a:endParaRPr lang="en-US"/>
        </a:p>
      </dgm:t>
    </dgm:pt>
    <dgm:pt modelId="{896A021E-A1D8-F748-BE53-6B4AE72484F4}">
      <dgm:prSet phldrT="[Text]"/>
      <dgm:spPr/>
      <dgm:t>
        <a:bodyPr/>
        <a:lstStyle/>
        <a:p>
          <a:r>
            <a:rPr lang="en-US" dirty="0" smtClean="0"/>
            <a:t>Main point at top</a:t>
          </a:r>
          <a:endParaRPr lang="en-US" dirty="0"/>
        </a:p>
      </dgm:t>
    </dgm:pt>
    <dgm:pt modelId="{7E6F907E-5881-FD49-A52C-75D7E373515D}" type="parTrans" cxnId="{1265AC00-0059-5640-9638-D47517065638}">
      <dgm:prSet/>
      <dgm:spPr/>
      <dgm:t>
        <a:bodyPr/>
        <a:lstStyle/>
        <a:p>
          <a:endParaRPr lang="en-US"/>
        </a:p>
      </dgm:t>
    </dgm:pt>
    <dgm:pt modelId="{BB2ED0A9-F7F7-4443-8339-7987996A658F}" type="sibTrans" cxnId="{1265AC00-0059-5640-9638-D47517065638}">
      <dgm:prSet/>
      <dgm:spPr/>
      <dgm:t>
        <a:bodyPr/>
        <a:lstStyle/>
        <a:p>
          <a:endParaRPr lang="en-US"/>
        </a:p>
      </dgm:t>
    </dgm:pt>
    <dgm:pt modelId="{02716996-62D8-8843-8D03-AF16D4DB80E8}">
      <dgm:prSet phldrT="[Text]"/>
      <dgm:spPr>
        <a:noFill/>
      </dgm:spPr>
      <dgm:t>
        <a:bodyPr/>
        <a:lstStyle/>
        <a:p>
          <a:r>
            <a:rPr lang="en-US" dirty="0" smtClean="0"/>
            <a:t>1. People can’t effectively read and listen a the same time</a:t>
          </a:r>
          <a:endParaRPr lang="en-US" dirty="0"/>
        </a:p>
      </dgm:t>
    </dgm:pt>
    <dgm:pt modelId="{F93FF4D6-B123-0D41-BBD9-3DC6867E76D4}" type="sibTrans" cxnId="{1BE7AB14-EED1-0448-8AF5-8C51DDE0DDE5}">
      <dgm:prSet/>
      <dgm:spPr/>
      <dgm:t>
        <a:bodyPr/>
        <a:lstStyle/>
        <a:p>
          <a:endParaRPr lang="en-US"/>
        </a:p>
      </dgm:t>
    </dgm:pt>
    <dgm:pt modelId="{768C1480-D2F9-E841-B785-1E49D897A3FB}" type="parTrans" cxnId="{1BE7AB14-EED1-0448-8AF5-8C51DDE0DDE5}">
      <dgm:prSet/>
      <dgm:spPr/>
      <dgm:t>
        <a:bodyPr/>
        <a:lstStyle/>
        <a:p>
          <a:endParaRPr lang="en-US"/>
        </a:p>
      </dgm:t>
    </dgm:pt>
    <dgm:pt modelId="{0DA197EB-867E-4242-A1BB-22BA45621374}" type="pres">
      <dgm:prSet presAssocID="{3545FB1C-563D-5A41-BF5B-A867E1388D5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5602865-0575-524B-84FF-071A39FDE2A1}" type="pres">
      <dgm:prSet presAssocID="{02716996-62D8-8843-8D03-AF16D4DB80E8}" presName="root" presStyleCnt="0"/>
      <dgm:spPr/>
      <dgm:t>
        <a:bodyPr/>
        <a:lstStyle/>
        <a:p>
          <a:endParaRPr lang="en-US"/>
        </a:p>
      </dgm:t>
    </dgm:pt>
    <dgm:pt modelId="{1F798AC7-621A-D341-83D5-D001632ECEFA}" type="pres">
      <dgm:prSet presAssocID="{02716996-62D8-8843-8D03-AF16D4DB80E8}" presName="rootComposite" presStyleCnt="0"/>
      <dgm:spPr/>
      <dgm:t>
        <a:bodyPr/>
        <a:lstStyle/>
        <a:p>
          <a:endParaRPr lang="en-US"/>
        </a:p>
      </dgm:t>
    </dgm:pt>
    <dgm:pt modelId="{EE50DF67-0306-A648-895C-ADDA6B85C796}" type="pres">
      <dgm:prSet presAssocID="{02716996-62D8-8843-8D03-AF16D4DB80E8}" presName="rootText" presStyleLbl="node1" presStyleIdx="0" presStyleCnt="1" custScaleX="152836" custScaleY="33601" custLinFactNeighborX="-79" custLinFactNeighborY="-65753"/>
      <dgm:spPr/>
      <dgm:t>
        <a:bodyPr/>
        <a:lstStyle/>
        <a:p>
          <a:endParaRPr lang="en-US"/>
        </a:p>
      </dgm:t>
    </dgm:pt>
    <dgm:pt modelId="{4C7B1EAF-D00F-D64A-BA1F-10E9C8C0D76E}" type="pres">
      <dgm:prSet presAssocID="{02716996-62D8-8843-8D03-AF16D4DB80E8}" presName="rootConnector" presStyleLbl="node1" presStyleIdx="0" presStyleCnt="1"/>
      <dgm:spPr/>
      <dgm:t>
        <a:bodyPr/>
        <a:lstStyle/>
        <a:p>
          <a:endParaRPr lang="en-US"/>
        </a:p>
      </dgm:t>
    </dgm:pt>
    <dgm:pt modelId="{132842A1-3ABA-5B45-869B-4BC649C2DFBF}" type="pres">
      <dgm:prSet presAssocID="{02716996-62D8-8843-8D03-AF16D4DB80E8}" presName="childShape" presStyleCnt="0"/>
      <dgm:spPr/>
      <dgm:t>
        <a:bodyPr/>
        <a:lstStyle/>
        <a:p>
          <a:endParaRPr lang="en-US"/>
        </a:p>
      </dgm:t>
    </dgm:pt>
    <dgm:pt modelId="{24422471-4B8C-814C-A7A3-19D6E404E9D9}" type="pres">
      <dgm:prSet presAssocID="{DB77033F-CAF2-774B-AADD-B9A44AF697BD}" presName="Name13" presStyleLbl="parChTrans1D2" presStyleIdx="0" presStyleCnt="1"/>
      <dgm:spPr/>
      <dgm:t>
        <a:bodyPr/>
        <a:lstStyle/>
        <a:p>
          <a:endParaRPr lang="en-US"/>
        </a:p>
      </dgm:t>
    </dgm:pt>
    <dgm:pt modelId="{337DB11B-0019-C145-ACA4-46AADE3FAEA1}" type="pres">
      <dgm:prSet presAssocID="{5021D2C4-4A6B-0E46-AF66-D46B2EE8BD10}" presName="childText" presStyleLbl="bgAcc1" presStyleIdx="0" presStyleCnt="1" custScaleX="175759" custScaleY="29195" custLinFactNeighborX="99" custLinFactNeighborY="-799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1DD992-3243-ED41-BA0E-D0AB68E3026C}" type="presOf" srcId="{02716996-62D8-8843-8D03-AF16D4DB80E8}" destId="{EE50DF67-0306-A648-895C-ADDA6B85C796}" srcOrd="0" destOrd="0" presId="urn:microsoft.com/office/officeart/2005/8/layout/hierarchy3"/>
    <dgm:cxn modelId="{8E7DEEFA-A8E8-3541-A20C-0B3623C6E23B}" srcId="{02716996-62D8-8843-8D03-AF16D4DB80E8}" destId="{5021D2C4-4A6B-0E46-AF66-D46B2EE8BD10}" srcOrd="0" destOrd="0" parTransId="{DB77033F-CAF2-774B-AADD-B9A44AF697BD}" sibTransId="{3EEA8F9C-627F-DF41-AC25-DCE648FA34A1}"/>
    <dgm:cxn modelId="{27116523-CBAE-3C41-A6AC-5BD0D9037A73}" type="presOf" srcId="{DB77033F-CAF2-774B-AADD-B9A44AF697BD}" destId="{24422471-4B8C-814C-A7A3-19D6E404E9D9}" srcOrd="0" destOrd="0" presId="urn:microsoft.com/office/officeart/2005/8/layout/hierarchy3"/>
    <dgm:cxn modelId="{7EACC3E7-27A6-4F4F-A69F-C951BC0048CB}" type="presOf" srcId="{02716996-62D8-8843-8D03-AF16D4DB80E8}" destId="{4C7B1EAF-D00F-D64A-BA1F-10E9C8C0D76E}" srcOrd="1" destOrd="0" presId="urn:microsoft.com/office/officeart/2005/8/layout/hierarchy3"/>
    <dgm:cxn modelId="{FE02F5CB-3F69-3141-B92F-04F029DEFF86}" type="presOf" srcId="{896A021E-A1D8-F748-BE53-6B4AE72484F4}" destId="{337DB11B-0019-C145-ACA4-46AADE3FAEA1}" srcOrd="0" destOrd="1" presId="urn:microsoft.com/office/officeart/2005/8/layout/hierarchy3"/>
    <dgm:cxn modelId="{DA9D700A-162D-B048-B3BB-BA3E226759BD}" type="presOf" srcId="{3545FB1C-563D-5A41-BF5B-A867E1388D59}" destId="{0DA197EB-867E-4242-A1BB-22BA45621374}" srcOrd="0" destOrd="0" presId="urn:microsoft.com/office/officeart/2005/8/layout/hierarchy3"/>
    <dgm:cxn modelId="{B37CA6CD-C988-834F-8F78-B5C9FD5441AB}" type="presOf" srcId="{5021D2C4-4A6B-0E46-AF66-D46B2EE8BD10}" destId="{337DB11B-0019-C145-ACA4-46AADE3FAEA1}" srcOrd="0" destOrd="0" presId="urn:microsoft.com/office/officeart/2005/8/layout/hierarchy3"/>
    <dgm:cxn modelId="{1265AC00-0059-5640-9638-D47517065638}" srcId="{5021D2C4-4A6B-0E46-AF66-D46B2EE8BD10}" destId="{896A021E-A1D8-F748-BE53-6B4AE72484F4}" srcOrd="0" destOrd="0" parTransId="{7E6F907E-5881-FD49-A52C-75D7E373515D}" sibTransId="{BB2ED0A9-F7F7-4443-8339-7987996A658F}"/>
    <dgm:cxn modelId="{1BE7AB14-EED1-0448-8AF5-8C51DDE0DDE5}" srcId="{3545FB1C-563D-5A41-BF5B-A867E1388D59}" destId="{02716996-62D8-8843-8D03-AF16D4DB80E8}" srcOrd="0" destOrd="0" parTransId="{768C1480-D2F9-E841-B785-1E49D897A3FB}" sibTransId="{F93FF4D6-B123-0D41-BBD9-3DC6867E76D4}"/>
    <dgm:cxn modelId="{389B76B7-30A4-FA44-9301-0B8A6BF784EA}" type="presParOf" srcId="{0DA197EB-867E-4242-A1BB-22BA45621374}" destId="{F5602865-0575-524B-84FF-071A39FDE2A1}" srcOrd="0" destOrd="0" presId="urn:microsoft.com/office/officeart/2005/8/layout/hierarchy3"/>
    <dgm:cxn modelId="{D7AB553F-42B1-2E48-B829-2279AA9EA370}" type="presParOf" srcId="{F5602865-0575-524B-84FF-071A39FDE2A1}" destId="{1F798AC7-621A-D341-83D5-D001632ECEFA}" srcOrd="0" destOrd="0" presId="urn:microsoft.com/office/officeart/2005/8/layout/hierarchy3"/>
    <dgm:cxn modelId="{7CC8ADAC-3C86-3942-8A3A-8AD936727F96}" type="presParOf" srcId="{1F798AC7-621A-D341-83D5-D001632ECEFA}" destId="{EE50DF67-0306-A648-895C-ADDA6B85C796}" srcOrd="0" destOrd="0" presId="urn:microsoft.com/office/officeart/2005/8/layout/hierarchy3"/>
    <dgm:cxn modelId="{D6872CEE-BB24-544F-B50B-D06B3BA6AAC1}" type="presParOf" srcId="{1F798AC7-621A-D341-83D5-D001632ECEFA}" destId="{4C7B1EAF-D00F-D64A-BA1F-10E9C8C0D76E}" srcOrd="1" destOrd="0" presId="urn:microsoft.com/office/officeart/2005/8/layout/hierarchy3"/>
    <dgm:cxn modelId="{D0EDB41C-8CC4-924F-B0C6-6B62D354F3DA}" type="presParOf" srcId="{F5602865-0575-524B-84FF-071A39FDE2A1}" destId="{132842A1-3ABA-5B45-869B-4BC649C2DFBF}" srcOrd="1" destOrd="0" presId="urn:microsoft.com/office/officeart/2005/8/layout/hierarchy3"/>
    <dgm:cxn modelId="{6C37969D-072D-3442-BE1C-87E80E2021F5}" type="presParOf" srcId="{132842A1-3ABA-5B45-869B-4BC649C2DFBF}" destId="{24422471-4B8C-814C-A7A3-19D6E404E9D9}" srcOrd="0" destOrd="0" presId="urn:microsoft.com/office/officeart/2005/8/layout/hierarchy3"/>
    <dgm:cxn modelId="{029DA59E-2BC2-154C-B376-2E281E0BA719}" type="presParOf" srcId="{132842A1-3ABA-5B45-869B-4BC649C2DFBF}" destId="{337DB11B-0019-C145-ACA4-46AADE3FA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C3542-A040-9447-A74B-95CB04749D09}">
      <dsp:nvSpPr>
        <dsp:cNvPr id="0" name=""/>
        <dsp:cNvSpPr/>
      </dsp:nvSpPr>
      <dsp:spPr>
        <a:xfrm>
          <a:off x="0" y="1423893"/>
          <a:ext cx="1350780" cy="1038412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Review Principles for a memorable presentation</a:t>
          </a:r>
          <a:endParaRPr sz="1500" kern="1200" dirty="0"/>
        </a:p>
      </dsp:txBody>
      <dsp:txXfrm>
        <a:off x="30414" y="1454307"/>
        <a:ext cx="1289952" cy="977584"/>
      </dsp:txXfrm>
    </dsp:sp>
    <dsp:sp modelId="{5A2E3F87-4B02-B546-A014-698F5717C1CE}">
      <dsp:nvSpPr>
        <dsp:cNvPr id="0" name=""/>
        <dsp:cNvSpPr/>
      </dsp:nvSpPr>
      <dsp:spPr>
        <a:xfrm>
          <a:off x="1486948" y="1775603"/>
          <a:ext cx="288674" cy="3349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486948" y="1842602"/>
        <a:ext cx="202072" cy="200995"/>
      </dsp:txXfrm>
    </dsp:sp>
    <dsp:sp modelId="{2D65D329-805C-2F48-8A5A-1A21D0CE0E26}">
      <dsp:nvSpPr>
        <dsp:cNvPr id="0" name=""/>
        <dsp:cNvSpPr/>
      </dsp:nvSpPr>
      <dsp:spPr>
        <a:xfrm>
          <a:off x="1895450" y="1423893"/>
          <a:ext cx="1350780" cy="1038412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Explain Techniques </a:t>
          </a:r>
          <a:endParaRPr lang="en-US" sz="1500" kern="1200" dirty="0"/>
        </a:p>
      </dsp:txBody>
      <dsp:txXfrm>
        <a:off x="1925864" y="1454307"/>
        <a:ext cx="1289952" cy="977584"/>
      </dsp:txXfrm>
    </dsp:sp>
    <dsp:sp modelId="{B9522DDA-B518-EE4A-AC49-5734572E863A}">
      <dsp:nvSpPr>
        <dsp:cNvPr id="0" name=""/>
        <dsp:cNvSpPr/>
      </dsp:nvSpPr>
      <dsp:spPr>
        <a:xfrm>
          <a:off x="3381308" y="1775603"/>
          <a:ext cx="286365" cy="3349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93447"/>
            <a:satOff val="-2002"/>
            <a:lumOff val="102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381308" y="1842602"/>
        <a:ext cx="200456" cy="200995"/>
      </dsp:txXfrm>
    </dsp:sp>
    <dsp:sp modelId="{B42B801A-90FE-4B4B-B6A4-4EB7CAEF06A7}">
      <dsp:nvSpPr>
        <dsp:cNvPr id="0" name=""/>
        <dsp:cNvSpPr/>
      </dsp:nvSpPr>
      <dsp:spPr>
        <a:xfrm>
          <a:off x="3786543" y="1423893"/>
          <a:ext cx="1350780" cy="1038412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Review Enhancements</a:t>
          </a:r>
          <a:endParaRPr lang="en-US" sz="1500" kern="1200" dirty="0"/>
        </a:p>
      </dsp:txBody>
      <dsp:txXfrm>
        <a:off x="3816957" y="1454307"/>
        <a:ext cx="1289952" cy="977584"/>
      </dsp:txXfrm>
    </dsp:sp>
    <dsp:sp modelId="{DBC06431-97E2-2543-BE7C-3D3A940ACB91}">
      <dsp:nvSpPr>
        <dsp:cNvPr id="0" name=""/>
        <dsp:cNvSpPr/>
      </dsp:nvSpPr>
      <dsp:spPr>
        <a:xfrm>
          <a:off x="5272401" y="1775603"/>
          <a:ext cx="286365" cy="3349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186893"/>
            <a:satOff val="-4005"/>
            <a:lumOff val="205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5272401" y="1842602"/>
        <a:ext cx="200456" cy="200995"/>
      </dsp:txXfrm>
    </dsp:sp>
    <dsp:sp modelId="{BB7400CC-4EE7-0848-8754-68E819B60810}">
      <dsp:nvSpPr>
        <dsp:cNvPr id="0" name=""/>
        <dsp:cNvSpPr/>
      </dsp:nvSpPr>
      <dsp:spPr>
        <a:xfrm>
          <a:off x="5677636" y="1423893"/>
          <a:ext cx="1350780" cy="1038412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Critique and Edit your presentation </a:t>
          </a:r>
          <a:endParaRPr lang="en-US" sz="1500" kern="1200" dirty="0"/>
        </a:p>
      </dsp:txBody>
      <dsp:txXfrm>
        <a:off x="5708050" y="1454307"/>
        <a:ext cx="1289952" cy="977584"/>
      </dsp:txXfrm>
    </dsp:sp>
    <dsp:sp modelId="{A14EA2E5-1CC8-4913-8F01-99872F55E6EE}">
      <dsp:nvSpPr>
        <dsp:cNvPr id="0" name=""/>
        <dsp:cNvSpPr/>
      </dsp:nvSpPr>
      <dsp:spPr>
        <a:xfrm>
          <a:off x="7163494" y="1775603"/>
          <a:ext cx="286365" cy="3349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280340"/>
            <a:satOff val="-6007"/>
            <a:lumOff val="308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7163494" y="1842602"/>
        <a:ext cx="200456" cy="200995"/>
      </dsp:txXfrm>
    </dsp:sp>
    <dsp:sp modelId="{C4D6723F-1378-4EE2-9605-1597C744833A}">
      <dsp:nvSpPr>
        <dsp:cNvPr id="0" name=""/>
        <dsp:cNvSpPr/>
      </dsp:nvSpPr>
      <dsp:spPr>
        <a:xfrm>
          <a:off x="7568728" y="1423893"/>
          <a:ext cx="1350780" cy="1038412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Submit Presentation</a:t>
          </a:r>
          <a:endParaRPr lang="en-US" sz="1500" kern="1200" dirty="0"/>
        </a:p>
      </dsp:txBody>
      <dsp:txXfrm>
        <a:off x="7599142" y="1454307"/>
        <a:ext cx="1289952" cy="9775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50DF67-0306-A648-895C-ADDA6B85C796}">
      <dsp:nvSpPr>
        <dsp:cNvPr id="0" name=""/>
        <dsp:cNvSpPr/>
      </dsp:nvSpPr>
      <dsp:spPr>
        <a:xfrm>
          <a:off x="0" y="190904"/>
          <a:ext cx="6937165" cy="762568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People can’t effectively read and listen a the same time</a:t>
          </a:r>
          <a:endParaRPr lang="en-US" sz="2300" kern="1200" dirty="0"/>
        </a:p>
      </dsp:txBody>
      <dsp:txXfrm>
        <a:off x="22335" y="213239"/>
        <a:ext cx="6892495" cy="717898"/>
      </dsp:txXfrm>
    </dsp:sp>
    <dsp:sp modelId="{24422471-4B8C-814C-A7A3-19D6E404E9D9}">
      <dsp:nvSpPr>
        <dsp:cNvPr id="0" name=""/>
        <dsp:cNvSpPr/>
      </dsp:nvSpPr>
      <dsp:spPr>
        <a:xfrm>
          <a:off x="693716" y="953472"/>
          <a:ext cx="696578" cy="575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5710"/>
              </a:lnTo>
              <a:lnTo>
                <a:pt x="696578" y="57571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7DB11B-0019-C145-ACA4-46AADE3FAEA1}">
      <dsp:nvSpPr>
        <dsp:cNvPr id="0" name=""/>
        <dsp:cNvSpPr/>
      </dsp:nvSpPr>
      <dsp:spPr>
        <a:xfrm>
          <a:off x="1390295" y="1197895"/>
          <a:ext cx="6382104" cy="6625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 point per slide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Main point at top</a:t>
          </a:r>
          <a:endParaRPr lang="en-US" sz="1400" kern="1200" dirty="0"/>
        </a:p>
      </dsp:txBody>
      <dsp:txXfrm>
        <a:off x="1409701" y="1217301"/>
        <a:ext cx="6343292" cy="6237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50DF67-0306-A648-895C-ADDA6B85C796}">
      <dsp:nvSpPr>
        <dsp:cNvPr id="0" name=""/>
        <dsp:cNvSpPr/>
      </dsp:nvSpPr>
      <dsp:spPr>
        <a:xfrm>
          <a:off x="8" y="0"/>
          <a:ext cx="6995168" cy="768943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Don’t overwhelm short term memory</a:t>
          </a:r>
          <a:endParaRPr lang="en-US" sz="2300" kern="1200" dirty="0"/>
        </a:p>
      </dsp:txBody>
      <dsp:txXfrm>
        <a:off x="22530" y="22522"/>
        <a:ext cx="6950124" cy="723899"/>
      </dsp:txXfrm>
    </dsp:sp>
    <dsp:sp modelId="{24422471-4B8C-814C-A7A3-19D6E404E9D9}">
      <dsp:nvSpPr>
        <dsp:cNvPr id="0" name=""/>
        <dsp:cNvSpPr/>
      </dsp:nvSpPr>
      <dsp:spPr>
        <a:xfrm>
          <a:off x="699525" y="768943"/>
          <a:ext cx="706757" cy="750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0621"/>
              </a:lnTo>
              <a:lnTo>
                <a:pt x="706757" y="75062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7DB11B-0019-C145-ACA4-46AADE3FAEA1}">
      <dsp:nvSpPr>
        <dsp:cNvPr id="0" name=""/>
        <dsp:cNvSpPr/>
      </dsp:nvSpPr>
      <dsp:spPr>
        <a:xfrm>
          <a:off x="1406282" y="1015418"/>
          <a:ext cx="6366117" cy="10082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Put content in small chunks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3-4 concepts at a time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Less is more; Simple, easy to read slides</a:t>
          </a:r>
          <a:endParaRPr lang="en-US" sz="1500" kern="1200" dirty="0"/>
        </a:p>
      </dsp:txBody>
      <dsp:txXfrm>
        <a:off x="1435814" y="1044950"/>
        <a:ext cx="6307053" cy="9492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50DF67-0306-A648-895C-ADDA6B85C796}">
      <dsp:nvSpPr>
        <dsp:cNvPr id="0" name=""/>
        <dsp:cNvSpPr/>
      </dsp:nvSpPr>
      <dsp:spPr>
        <a:xfrm>
          <a:off x="0" y="190904"/>
          <a:ext cx="6937165" cy="7625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People remember pictures more than words</a:t>
          </a:r>
          <a:endParaRPr lang="en-US" sz="2300" kern="1200" dirty="0"/>
        </a:p>
      </dsp:txBody>
      <dsp:txXfrm>
        <a:off x="22335" y="213239"/>
        <a:ext cx="6892495" cy="717898"/>
      </dsp:txXfrm>
    </dsp:sp>
    <dsp:sp modelId="{24422471-4B8C-814C-A7A3-19D6E404E9D9}">
      <dsp:nvSpPr>
        <dsp:cNvPr id="0" name=""/>
        <dsp:cNvSpPr/>
      </dsp:nvSpPr>
      <dsp:spPr>
        <a:xfrm>
          <a:off x="693716" y="953472"/>
          <a:ext cx="696578" cy="575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5710"/>
              </a:lnTo>
              <a:lnTo>
                <a:pt x="696578" y="57571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7DB11B-0019-C145-ACA4-46AADE3FAEA1}">
      <dsp:nvSpPr>
        <dsp:cNvPr id="0" name=""/>
        <dsp:cNvSpPr/>
      </dsp:nvSpPr>
      <dsp:spPr>
        <a:xfrm>
          <a:off x="1390295" y="1197895"/>
          <a:ext cx="6382104" cy="6625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Use visuals to help people remember, understand, or persuade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Tell and Show method</a:t>
          </a:r>
          <a:endParaRPr lang="en-US" sz="1500" kern="1200" dirty="0"/>
        </a:p>
      </dsp:txBody>
      <dsp:txXfrm>
        <a:off x="1409701" y="1217301"/>
        <a:ext cx="6343292" cy="6237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50DF67-0306-A648-895C-ADDA6B85C796}">
      <dsp:nvSpPr>
        <dsp:cNvPr id="0" name=""/>
        <dsp:cNvSpPr/>
      </dsp:nvSpPr>
      <dsp:spPr>
        <a:xfrm>
          <a:off x="0" y="190904"/>
          <a:ext cx="6937165" cy="762568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1. People can’t effectively read and listen a the same time</a:t>
          </a:r>
          <a:endParaRPr lang="en-US" sz="2300" kern="1200" dirty="0"/>
        </a:p>
      </dsp:txBody>
      <dsp:txXfrm>
        <a:off x="22335" y="213239"/>
        <a:ext cx="6892495" cy="717898"/>
      </dsp:txXfrm>
    </dsp:sp>
    <dsp:sp modelId="{24422471-4B8C-814C-A7A3-19D6E404E9D9}">
      <dsp:nvSpPr>
        <dsp:cNvPr id="0" name=""/>
        <dsp:cNvSpPr/>
      </dsp:nvSpPr>
      <dsp:spPr>
        <a:xfrm>
          <a:off x="693716" y="953472"/>
          <a:ext cx="696578" cy="575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5710"/>
              </a:lnTo>
              <a:lnTo>
                <a:pt x="696578" y="575710"/>
              </a:lnTo>
            </a:path>
          </a:pathLst>
        </a:custGeom>
        <a:noFill/>
        <a:ln w="952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7DB11B-0019-C145-ACA4-46AADE3FAEA1}">
      <dsp:nvSpPr>
        <dsp:cNvPr id="0" name=""/>
        <dsp:cNvSpPr/>
      </dsp:nvSpPr>
      <dsp:spPr>
        <a:xfrm>
          <a:off x="1390295" y="1197895"/>
          <a:ext cx="6382104" cy="6625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 point per slide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Main point at top</a:t>
          </a:r>
          <a:endParaRPr lang="en-US" sz="1400" kern="1200" dirty="0"/>
        </a:p>
      </dsp:txBody>
      <dsp:txXfrm>
        <a:off x="1409701" y="1217301"/>
        <a:ext cx="6343292" cy="623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B955E-2CF2-3F4C-A47F-843AC6166FF9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F9BAC-AA05-E14B-B228-5BC02FCAEC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99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F9BAC-AA05-E14B-B228-5BC02FCAECA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F9BAC-AA05-E14B-B228-5BC02FCAEC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63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F9BAC-AA05-E14B-B228-5BC02FCAECA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38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Slide Area: Edit Slide</a:t>
            </a:r>
          </a:p>
          <a:p>
            <a:r>
              <a:rPr lang="en-US" dirty="0" smtClean="0"/>
              <a:t>Slide Navigation: 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Notes: Presentation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F9BAC-AA05-E14B-B228-5BC02FCAECA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F9BAC-AA05-E14B-B228-5BC02FCAECA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F9BAC-AA05-E14B-B228-5BC02FCAECA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F9BAC-AA05-E14B-B228-5BC02FCAECA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65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E470-BDB2-AF43-A20F-2987B0D318C3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0D529-3EF8-7245-AE08-F04A9E59E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E470-BDB2-AF43-A20F-2987B0D318C3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0D529-3EF8-7245-AE08-F04A9E59E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E470-BDB2-AF43-A20F-2987B0D318C3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0D529-3EF8-7245-AE08-F04A9E59E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E470-BDB2-AF43-A20F-2987B0D318C3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0D529-3EF8-7245-AE08-F04A9E59E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E470-BDB2-AF43-A20F-2987B0D318C3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0D529-3EF8-7245-AE08-F04A9E59E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E470-BDB2-AF43-A20F-2987B0D318C3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0D529-3EF8-7245-AE08-F04A9E59E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E470-BDB2-AF43-A20F-2987B0D318C3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0D529-3EF8-7245-AE08-F04A9E59E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E470-BDB2-AF43-A20F-2987B0D318C3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0D529-3EF8-7245-AE08-F04A9E59E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E470-BDB2-AF43-A20F-2987B0D318C3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0D529-3EF8-7245-AE08-F04A9E59E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E470-BDB2-AF43-A20F-2987B0D318C3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0D529-3EF8-7245-AE08-F04A9E59E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E470-BDB2-AF43-A20F-2987B0D318C3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0D529-3EF8-7245-AE08-F04A9E59E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BE470-BDB2-AF43-A20F-2987B0D318C3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0D529-3EF8-7245-AE08-F04A9E59E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youtube.com/watch?v=ZzJq6UOuHBo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7C9N8dftLlg&amp;NR=1&amp;feature=endscreen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d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50764"/>
            <a:ext cx="9144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Helvetica"/>
                <a:cs typeface="Helvetica"/>
              </a:rPr>
              <a:t>PowerPoint</a:t>
            </a:r>
          </a:p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Enhancements</a:t>
            </a:r>
          </a:p>
          <a:p>
            <a:pPr algn="ctr"/>
            <a:endParaRPr lang="en-US" sz="2400" dirty="0" smtClean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endParaRPr>
          </a:p>
          <a:p>
            <a:pPr algn="ctr"/>
            <a:endParaRPr lang="en-US" sz="2400" dirty="0" smtClean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endParaRPr>
          </a:p>
          <a:p>
            <a:pPr algn="ctr"/>
            <a:endParaRPr lang="en-US" sz="2400" dirty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endParaRPr>
          </a:p>
          <a:p>
            <a:pPr algn="ctr"/>
            <a:endParaRPr lang="en-US" sz="2400" dirty="0" smtClean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endParaRPr>
          </a:p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CMCE 1155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Prof. N Anderson</a:t>
            </a:r>
          </a:p>
          <a:p>
            <a:pPr algn="ctr"/>
            <a:endParaRPr lang="en-US" sz="2400" dirty="0" smtClean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endParaRPr>
          </a:p>
          <a:p>
            <a:pPr algn="ctr"/>
            <a:endParaRPr lang="en-US" sz="2400" dirty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endParaRPr>
          </a:p>
          <a:p>
            <a:pPr algn="ctr"/>
            <a:endParaRPr lang="en-US" sz="2400" dirty="0" smtClean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endParaRPr>
          </a:p>
          <a:p>
            <a:pPr algn="ctr"/>
            <a:endParaRPr lang="en-US" sz="2400" dirty="0"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Picture 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6200" y="0"/>
            <a:ext cx="9269896" cy="6858000"/>
          </a:xfrm>
        </p:spPr>
      </p:pic>
      <p:sp>
        <p:nvSpPr>
          <p:cNvPr id="6" name="TextBox 5"/>
          <p:cNvSpPr txBox="1"/>
          <p:nvPr/>
        </p:nvSpPr>
        <p:spPr>
          <a:xfrm>
            <a:off x="0" y="6627168"/>
            <a:ext cx="51927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Source: Presentation </a:t>
            </a:r>
            <a:r>
              <a:rPr lang="en-US" sz="900" dirty="0" err="1" smtClean="0"/>
              <a:t>Xpert</a:t>
            </a:r>
            <a:r>
              <a:rPr lang="en-US" sz="900" dirty="0" smtClean="0"/>
              <a:t> and Ellen Finkelstein for http://</a:t>
            </a:r>
            <a:r>
              <a:rPr lang="en-US" sz="900" dirty="0" err="1" smtClean="0"/>
              <a:t>powerpointinfo.blogspot.com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icture 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79375" cy="6940552"/>
          </a:xfrm>
        </p:spPr>
      </p:pic>
      <p:sp>
        <p:nvSpPr>
          <p:cNvPr id="5" name="TextBox 4"/>
          <p:cNvSpPr txBox="1"/>
          <p:nvPr/>
        </p:nvSpPr>
        <p:spPr>
          <a:xfrm>
            <a:off x="0" y="6705600"/>
            <a:ext cx="51927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Source: Presentation </a:t>
            </a:r>
            <a:r>
              <a:rPr lang="en-US" sz="900" dirty="0" err="1" smtClean="0"/>
              <a:t>Xpert</a:t>
            </a:r>
            <a:r>
              <a:rPr lang="en-US" sz="900" dirty="0" smtClean="0"/>
              <a:t> and Ellen Finkelstein for http://</a:t>
            </a:r>
            <a:r>
              <a:rPr lang="en-US" sz="900" dirty="0" err="1" smtClean="0"/>
              <a:t>powerpointinfo.blogspot.com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icture 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84182" cy="6937345"/>
          </a:xfrm>
        </p:spPr>
      </p:pic>
      <p:sp>
        <p:nvSpPr>
          <p:cNvPr id="5" name="TextBox 4"/>
          <p:cNvSpPr txBox="1"/>
          <p:nvPr/>
        </p:nvSpPr>
        <p:spPr>
          <a:xfrm>
            <a:off x="0" y="6706513"/>
            <a:ext cx="51927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Source: Presentation </a:t>
            </a:r>
            <a:r>
              <a:rPr lang="en-US" sz="900" dirty="0" err="1" smtClean="0"/>
              <a:t>Xpert</a:t>
            </a:r>
            <a:r>
              <a:rPr lang="en-US" sz="900" dirty="0" smtClean="0"/>
              <a:t> and Ellen Finkelstein for http://</a:t>
            </a:r>
            <a:r>
              <a:rPr lang="en-US" sz="900" dirty="0" err="1" smtClean="0"/>
              <a:t>powerpointinfo.blogspot.com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 1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72799" cy="6868751"/>
          </a:xfrm>
        </p:spPr>
      </p:pic>
      <p:sp>
        <p:nvSpPr>
          <p:cNvPr id="6" name="Rectangle 5"/>
          <p:cNvSpPr/>
          <p:nvPr/>
        </p:nvSpPr>
        <p:spPr>
          <a:xfrm>
            <a:off x="0" y="0"/>
            <a:ext cx="4572000" cy="160020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">
                <a:schemeClr val="accent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2667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Helvetica"/>
                <a:cs typeface="Helvetica"/>
              </a:rPr>
              <a:t>Key Lines</a:t>
            </a:r>
            <a:endParaRPr lang="en-US" sz="3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7168"/>
            <a:ext cx="51927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Source: Presentation </a:t>
            </a:r>
            <a:r>
              <a:rPr lang="en-US" sz="900" dirty="0" err="1" smtClean="0"/>
              <a:t>Xpert</a:t>
            </a:r>
            <a:r>
              <a:rPr lang="en-US" sz="900" dirty="0" smtClean="0"/>
              <a:t> and Ellen Finkelstein for http://</a:t>
            </a:r>
            <a:r>
              <a:rPr lang="en-US" sz="900" dirty="0" err="1" smtClean="0"/>
              <a:t>powerpointinfo.blogspot.com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 1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2834" y="1"/>
            <a:ext cx="5101166" cy="3429000"/>
          </a:xfrm>
        </p:spPr>
      </p:pic>
      <p:pic>
        <p:nvPicPr>
          <p:cNvPr id="5" name="Picture 4" descr="Picture 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834" y="3401106"/>
            <a:ext cx="5075766" cy="34568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819400"/>
            <a:ext cx="4042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Simplify </a:t>
            </a:r>
          </a:p>
          <a:p>
            <a:pPr algn="ctr"/>
            <a:r>
              <a:rPr lang="en-US" sz="3200" dirty="0" smtClean="0">
                <a:latin typeface="Helvetica"/>
                <a:cs typeface="Helvetica"/>
              </a:rPr>
              <a:t>your images</a:t>
            </a:r>
          </a:p>
          <a:p>
            <a:pPr algn="ctr"/>
            <a:endParaRPr lang="en-US" sz="3200" dirty="0" smtClean="0">
              <a:latin typeface="Helvetica"/>
              <a:cs typeface="Helvetica"/>
            </a:endParaRPr>
          </a:p>
          <a:p>
            <a:pPr algn="ctr"/>
            <a:endParaRPr lang="en-US" sz="3200" dirty="0" smtClean="0"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52400"/>
            <a:ext cx="5715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Enhancements</a:t>
            </a:r>
          </a:p>
          <a:p>
            <a:endParaRPr lang="en-US" sz="3200" dirty="0" smtClean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	Hyperlink	</a:t>
            </a:r>
          </a:p>
          <a:p>
            <a:r>
              <a:rPr lang="en-US" sz="2400" dirty="0" smtClean="0">
                <a:latin typeface="Helvetica"/>
                <a:cs typeface="Helvetica"/>
              </a:rPr>
              <a:t>	Action Buttons</a:t>
            </a:r>
          </a:p>
          <a:p>
            <a:r>
              <a:rPr lang="en-US" sz="2400" dirty="0" smtClean="0">
                <a:latin typeface="Helvetica"/>
                <a:cs typeface="Helvetica"/>
              </a:rPr>
              <a:t>	Transition Effects</a:t>
            </a:r>
          </a:p>
          <a:p>
            <a:r>
              <a:rPr lang="en-US" sz="2400" dirty="0" smtClean="0">
                <a:latin typeface="Helvetica"/>
                <a:cs typeface="Helvetica"/>
              </a:rPr>
              <a:t>	Animation Effects</a:t>
            </a:r>
          </a:p>
          <a:p>
            <a:r>
              <a:rPr lang="en-US" sz="2400" dirty="0" smtClean="0">
                <a:latin typeface="Helvetica"/>
                <a:cs typeface="Helvetica"/>
              </a:rPr>
              <a:t>	Inserting a Video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99" y="152400"/>
            <a:ext cx="83058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Hyperlink</a:t>
            </a:r>
          </a:p>
          <a:p>
            <a:endParaRPr lang="en-US" sz="3200" dirty="0" smtClean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Create a link to a web address, email, file, or location within the presentation.  Edit </a:t>
            </a:r>
            <a:r>
              <a:rPr lang="en-US" sz="2400" b="1" dirty="0" smtClean="0">
                <a:latin typeface="Helvetica"/>
                <a:cs typeface="Helvetica"/>
              </a:rPr>
              <a:t>Address</a:t>
            </a:r>
            <a:r>
              <a:rPr lang="en-US" sz="2400" dirty="0" smtClean="0">
                <a:latin typeface="Helvetica"/>
                <a:cs typeface="Helvetica"/>
              </a:rPr>
              <a:t> and </a:t>
            </a:r>
            <a:r>
              <a:rPr lang="en-US" sz="2400" b="1" dirty="0" smtClean="0">
                <a:latin typeface="Helvetica"/>
                <a:cs typeface="Helvetica"/>
              </a:rPr>
              <a:t>Display Text</a:t>
            </a:r>
          </a:p>
        </p:txBody>
      </p:sp>
      <p:pic>
        <p:nvPicPr>
          <p:cNvPr id="4" name="Picture 3" descr="Picture 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6785"/>
            <a:ext cx="9144000" cy="4321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99" y="152400"/>
            <a:ext cx="88392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Hyperlink within Existing Image or Text</a:t>
            </a:r>
          </a:p>
          <a:p>
            <a:endParaRPr lang="en-US" sz="3200" dirty="0" smtClean="0">
              <a:latin typeface="Helvetica"/>
              <a:cs typeface="Helvetica"/>
            </a:endParaRPr>
          </a:p>
          <a:p>
            <a:endParaRPr lang="en-US" sz="2400" dirty="0" smtClean="0">
              <a:latin typeface="Helvetica"/>
              <a:cs typeface="Helvetica"/>
            </a:endParaRPr>
          </a:p>
          <a:p>
            <a:endParaRPr lang="en-US" sz="2400" dirty="0" smtClean="0">
              <a:latin typeface="Helvetica"/>
              <a:cs typeface="Helvetica"/>
            </a:endParaRPr>
          </a:p>
        </p:txBody>
      </p:sp>
      <p:pic>
        <p:nvPicPr>
          <p:cNvPr id="3" name="Picture 2" descr="Picture 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844592"/>
            <a:ext cx="4495800" cy="4089608"/>
          </a:xfrm>
          <a:prstGeom prst="rect">
            <a:avLst/>
          </a:prstGeom>
        </p:spPr>
      </p:pic>
      <p:pic>
        <p:nvPicPr>
          <p:cNvPr id="4" name="Picture 3" descr="Picture 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951" y="2841539"/>
            <a:ext cx="4468049" cy="4092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99" y="152400"/>
            <a:ext cx="44196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Action Buttons</a:t>
            </a:r>
          </a:p>
          <a:p>
            <a:endParaRPr lang="en-US" sz="3200" dirty="0" smtClean="0">
              <a:latin typeface="Helvetica"/>
              <a:cs typeface="Helvetica"/>
            </a:endParaRPr>
          </a:p>
          <a:p>
            <a:endParaRPr lang="en-US" sz="2400" dirty="0" smtClean="0">
              <a:latin typeface="Helvetica"/>
              <a:cs typeface="Helvetica"/>
            </a:endParaRPr>
          </a:p>
          <a:p>
            <a:endParaRPr lang="en-US" sz="2400" dirty="0" smtClean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An interaction graphic that triggers an action, such as displaying another slide or opening a file, and are particularly helpful for adding navigation interactivity to your presentation</a:t>
            </a:r>
          </a:p>
        </p:txBody>
      </p:sp>
      <p:pic>
        <p:nvPicPr>
          <p:cNvPr id="3" name="Picture 2" descr="Picture 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969" y="0"/>
            <a:ext cx="3983031" cy="6858000"/>
          </a:xfrm>
          <a:prstGeom prst="rect">
            <a:avLst/>
          </a:prstGeom>
        </p:spPr>
      </p:pic>
      <p:pic>
        <p:nvPicPr>
          <p:cNvPr id="5" name="Picture 4" descr="Picture 16.png"/>
          <p:cNvPicPr>
            <a:picLocks noChangeAspect="1"/>
          </p:cNvPicPr>
          <p:nvPr/>
        </p:nvPicPr>
        <p:blipFill>
          <a:blip r:embed="rId3"/>
          <a:srcRect l="36090" t="95371" b="2096"/>
          <a:stretch>
            <a:fillRect/>
          </a:stretch>
        </p:blipFill>
        <p:spPr>
          <a:xfrm>
            <a:off x="149548" y="1253281"/>
            <a:ext cx="4651052" cy="317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04800"/>
            <a:ext cx="4476663" cy="5835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799" y="152400"/>
            <a:ext cx="441960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Insert Action Button</a:t>
            </a:r>
          </a:p>
          <a:p>
            <a:endParaRPr lang="en-US" sz="2400" dirty="0" smtClean="0">
              <a:latin typeface="Helvetica"/>
              <a:cs typeface="Helvetica"/>
            </a:endParaRPr>
          </a:p>
          <a:p>
            <a:endParaRPr lang="en-US" sz="2400" dirty="0" smtClean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Insert Shape - Symbol - Action</a:t>
            </a:r>
          </a:p>
        </p:txBody>
      </p:sp>
      <p:sp>
        <p:nvSpPr>
          <p:cNvPr id="5" name="Action Button: Sound 4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>
            <a:off x="1066800" y="2514600"/>
            <a:ext cx="609600" cy="533400"/>
          </a:xfrm>
          <a:prstGeom prst="actionButtonSou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495800"/>
            <a:ext cx="9144000" cy="23622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/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23075466"/>
              </p:ext>
            </p:extLst>
          </p:nvPr>
        </p:nvGraphicFramePr>
        <p:xfrm>
          <a:off x="67732" y="0"/>
          <a:ext cx="8923867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152400"/>
            <a:ext cx="5715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Learning Objectives: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5029200"/>
            <a:ext cx="7543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Submission Requirements (end of class):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1. </a:t>
            </a:r>
            <a:r>
              <a:rPr lang="en-US" sz="2400" dirty="0"/>
              <a:t>P</a:t>
            </a:r>
            <a:r>
              <a:rPr lang="en-US" sz="2400" dirty="0" smtClean="0"/>
              <a:t>rinted copy of Notes Pages (see print option)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2. Digital copy of PPT to: Prof.N.Anderson@gmail.com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99" y="152400"/>
            <a:ext cx="845820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Change Appearance of an Action Button</a:t>
            </a:r>
          </a:p>
          <a:p>
            <a:endParaRPr lang="en-US" sz="2400" dirty="0" smtClean="0">
              <a:latin typeface="Helvetica"/>
              <a:cs typeface="Helvetica"/>
            </a:endParaRPr>
          </a:p>
          <a:p>
            <a:endParaRPr lang="en-US" sz="2400" dirty="0" smtClean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Click </a:t>
            </a:r>
            <a:r>
              <a:rPr lang="en-US" sz="2400" b="1" dirty="0" smtClean="0">
                <a:latin typeface="Helvetica"/>
                <a:cs typeface="Helvetica"/>
              </a:rPr>
              <a:t>Drawing Tools Format</a:t>
            </a:r>
            <a:r>
              <a:rPr lang="en-US" sz="2400" dirty="0" smtClean="0">
                <a:latin typeface="Helvetica"/>
                <a:cs typeface="Helvetica"/>
              </a:rPr>
              <a:t> tab.</a:t>
            </a:r>
          </a:p>
          <a:p>
            <a:r>
              <a:rPr lang="en-US" sz="2400" dirty="0" smtClean="0">
                <a:latin typeface="Helvetica"/>
                <a:cs typeface="Helvetica"/>
              </a:rPr>
              <a:t>Change color, style, etc.</a:t>
            </a:r>
          </a:p>
          <a:p>
            <a:r>
              <a:rPr lang="en-US" sz="2400" dirty="0" smtClean="0">
                <a:latin typeface="Helvetica"/>
                <a:cs typeface="Helvetica"/>
              </a:rPr>
              <a:t>Edit shape. </a:t>
            </a:r>
          </a:p>
        </p:txBody>
      </p:sp>
      <p:pic>
        <p:nvPicPr>
          <p:cNvPr id="3" name="Picture 2" descr="Picture 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6911"/>
            <a:ext cx="9144000" cy="1610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99" y="152400"/>
            <a:ext cx="853440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Transition Effects</a:t>
            </a:r>
            <a:endParaRPr lang="en-US" sz="2400" dirty="0" smtClean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Add motion effects that, when in </a:t>
            </a:r>
            <a:r>
              <a:rPr lang="en-US" sz="2400" b="1" dirty="0" smtClean="0">
                <a:latin typeface="Helvetica"/>
                <a:cs typeface="Helvetica"/>
              </a:rPr>
              <a:t>Slide Show View</a:t>
            </a:r>
            <a:r>
              <a:rPr lang="en-US" sz="2400" dirty="0" smtClean="0">
                <a:latin typeface="Helvetica"/>
                <a:cs typeface="Helvetica"/>
              </a:rPr>
              <a:t>, add movement to your slides as you advance from one to another.  Each slide can use 1 transition effect.</a:t>
            </a:r>
          </a:p>
        </p:txBody>
      </p:sp>
      <p:pic>
        <p:nvPicPr>
          <p:cNvPr id="4" name="Picture 3" descr="6_apply_choo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8259"/>
            <a:ext cx="9144000" cy="4645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799" y="152400"/>
            <a:ext cx="8534401" cy="7602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Customizing Transition Effects</a:t>
            </a:r>
            <a:endParaRPr lang="en-US" sz="2400" dirty="0" smtClean="0">
              <a:latin typeface="Helvetica"/>
              <a:cs typeface="Helvetica"/>
            </a:endParaRPr>
          </a:p>
          <a:p>
            <a:endParaRPr lang="en-US" sz="2400" dirty="0" smtClean="0">
              <a:latin typeface="Helvetica"/>
              <a:cs typeface="Helvetica"/>
            </a:endParaRPr>
          </a:p>
          <a:p>
            <a:pPr marL="801688" defTabSz="-1430338"/>
            <a:r>
              <a:rPr lang="en-US" sz="2400" dirty="0" smtClean="0">
                <a:latin typeface="Helvetica"/>
                <a:cs typeface="Helvetica"/>
              </a:rPr>
              <a:t>Modify Duration: </a:t>
            </a:r>
          </a:p>
          <a:p>
            <a:pPr marL="801688" defTabSz="-1430338"/>
            <a:r>
              <a:rPr lang="en-US" sz="2400" dirty="0" smtClean="0">
                <a:latin typeface="Helvetica"/>
                <a:cs typeface="Helvetica"/>
              </a:rPr>
              <a:t>		</a:t>
            </a:r>
            <a:r>
              <a:rPr lang="en-US" sz="2400" b="1" dirty="0" smtClean="0">
                <a:latin typeface="Helvetica"/>
                <a:cs typeface="Helvetica"/>
              </a:rPr>
              <a:t>Timing</a:t>
            </a:r>
            <a:r>
              <a:rPr lang="en-US" sz="2400" dirty="0" smtClean="0">
                <a:latin typeface="Helvetica"/>
                <a:cs typeface="Helvetica"/>
              </a:rPr>
              <a:t> group</a:t>
            </a:r>
          </a:p>
          <a:p>
            <a:pPr marL="801688" defTabSz="-1430338"/>
            <a:r>
              <a:rPr lang="en-US" sz="2400" dirty="0" smtClean="0">
                <a:latin typeface="Helvetica"/>
                <a:cs typeface="Helvetica"/>
              </a:rPr>
              <a:t>		</a:t>
            </a:r>
            <a:r>
              <a:rPr lang="en-US" sz="2400" b="1" dirty="0" smtClean="0">
                <a:latin typeface="Helvetica"/>
                <a:cs typeface="Helvetica"/>
              </a:rPr>
              <a:t>Apply To All</a:t>
            </a:r>
          </a:p>
          <a:p>
            <a:pPr marL="801688" defTabSz="-1430338"/>
            <a:endParaRPr lang="en-US" sz="2400" dirty="0" smtClean="0">
              <a:latin typeface="Helvetica"/>
              <a:cs typeface="Helvetica"/>
            </a:endParaRPr>
          </a:p>
          <a:p>
            <a:pPr marL="801688" defTabSz="-1430338"/>
            <a:endParaRPr lang="en-US" sz="2400" dirty="0" smtClean="0">
              <a:latin typeface="Helvetica"/>
              <a:cs typeface="Helvetica"/>
            </a:endParaRPr>
          </a:p>
          <a:p>
            <a:pPr marL="801688" defTabSz="-1430338"/>
            <a:r>
              <a:rPr lang="en-US" sz="2400" dirty="0" smtClean="0">
                <a:latin typeface="Helvetica"/>
                <a:cs typeface="Helvetica"/>
              </a:rPr>
              <a:t>Add Sound</a:t>
            </a:r>
          </a:p>
          <a:p>
            <a:pPr marL="801688" defTabSz="-1430338"/>
            <a:endParaRPr lang="en-US" sz="2400" dirty="0" smtClean="0">
              <a:latin typeface="Helvetica"/>
              <a:cs typeface="Helvetica"/>
            </a:endParaRPr>
          </a:p>
          <a:p>
            <a:pPr marL="801688" defTabSz="-1430338"/>
            <a:endParaRPr lang="en-US" sz="2400" dirty="0" smtClean="0">
              <a:latin typeface="Helvetica"/>
              <a:cs typeface="Helvetica"/>
            </a:endParaRPr>
          </a:p>
          <a:p>
            <a:pPr marL="801688" defTabSz="-1430338"/>
            <a:endParaRPr lang="en-US" sz="2400" dirty="0" smtClean="0">
              <a:latin typeface="Helvetica"/>
              <a:cs typeface="Helvetica"/>
            </a:endParaRPr>
          </a:p>
          <a:p>
            <a:pPr marL="801688" defTabSz="-1430338"/>
            <a:endParaRPr lang="en-US" sz="2400" dirty="0" smtClean="0">
              <a:latin typeface="Helvetica"/>
              <a:cs typeface="Helvetica"/>
            </a:endParaRPr>
          </a:p>
          <a:p>
            <a:pPr marL="801688" defTabSz="-1430338"/>
            <a:endParaRPr lang="en-US" sz="2400" dirty="0" smtClean="0">
              <a:latin typeface="Helvetica"/>
              <a:cs typeface="Helvetica"/>
            </a:endParaRPr>
          </a:p>
          <a:p>
            <a:pPr marL="801688" defTabSz="-1430338"/>
            <a:endParaRPr lang="en-US" sz="2400" dirty="0" smtClean="0">
              <a:latin typeface="Helvetica"/>
              <a:cs typeface="Helvetica"/>
            </a:endParaRPr>
          </a:p>
          <a:p>
            <a:pPr marL="801688" defTabSz="-1430338"/>
            <a:endParaRPr lang="en-US" sz="2400" dirty="0" smtClean="0">
              <a:latin typeface="Helvetica"/>
              <a:cs typeface="Helvetica"/>
            </a:endParaRPr>
          </a:p>
          <a:p>
            <a:pPr marL="801688" defTabSz="-1430338"/>
            <a:endParaRPr lang="en-US" sz="2400" dirty="0" smtClean="0">
              <a:latin typeface="Helvetica"/>
              <a:cs typeface="Helvetica"/>
            </a:endParaRPr>
          </a:p>
          <a:p>
            <a:pPr marL="801688" defTabSz="-1430338"/>
            <a:r>
              <a:rPr lang="en-US" sz="2400" dirty="0" smtClean="0">
                <a:latin typeface="Helvetica"/>
                <a:cs typeface="Helvetica"/>
              </a:rPr>
              <a:t>Remove: </a:t>
            </a:r>
            <a:r>
              <a:rPr lang="en-US" sz="2400" b="1" dirty="0" smtClean="0">
                <a:latin typeface="Helvetica"/>
                <a:cs typeface="Helvetica"/>
              </a:rPr>
              <a:t>None</a:t>
            </a:r>
          </a:p>
          <a:p>
            <a:pPr marL="801688"/>
            <a:endParaRPr lang="en-US" sz="2400" dirty="0" smtClean="0">
              <a:latin typeface="Helvetica"/>
              <a:cs typeface="Helvetica"/>
            </a:endParaRPr>
          </a:p>
          <a:p>
            <a:pPr marL="801688"/>
            <a:endParaRPr lang="en-US" sz="2400" dirty="0" smtClean="0">
              <a:latin typeface="Helvetica"/>
              <a:cs typeface="Helvetica"/>
            </a:endParaRPr>
          </a:p>
          <a:p>
            <a:endParaRPr lang="en-US" sz="2400" dirty="0" smtClean="0">
              <a:latin typeface="Helvetica"/>
              <a:cs typeface="Helvetica"/>
            </a:endParaRPr>
          </a:p>
          <a:p>
            <a:endParaRPr lang="en-US" sz="2400" dirty="0" smtClean="0">
              <a:latin typeface="Helvetica"/>
              <a:cs typeface="Helvetica"/>
            </a:endParaRPr>
          </a:p>
        </p:txBody>
      </p:sp>
      <p:pic>
        <p:nvPicPr>
          <p:cNvPr id="4" name="Picture 3" descr="Picture 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100" y="990600"/>
            <a:ext cx="4787900" cy="1092200"/>
          </a:xfrm>
          <a:prstGeom prst="rect">
            <a:avLst/>
          </a:prstGeom>
        </p:spPr>
      </p:pic>
      <p:pic>
        <p:nvPicPr>
          <p:cNvPr id="5" name="Picture 4" descr="Picture 2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100" y="2657475"/>
            <a:ext cx="1957281" cy="2881014"/>
          </a:xfrm>
          <a:prstGeom prst="rect">
            <a:avLst/>
          </a:prstGeom>
        </p:spPr>
      </p:pic>
      <p:pic>
        <p:nvPicPr>
          <p:cNvPr id="6" name="Picture 5" descr="Picture 2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5896638"/>
            <a:ext cx="4572000" cy="808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99" y="152400"/>
            <a:ext cx="495300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Preview a Transition</a:t>
            </a:r>
            <a:endParaRPr lang="en-US" sz="2400" dirty="0" smtClean="0">
              <a:latin typeface="Helvetica"/>
              <a:cs typeface="Helvetica"/>
            </a:endParaRPr>
          </a:p>
          <a:p>
            <a:endParaRPr lang="en-US" sz="2400" dirty="0" smtClean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1. </a:t>
            </a:r>
            <a:r>
              <a:rPr lang="en-US" sz="2400" b="1" dirty="0" smtClean="0">
                <a:latin typeface="Helvetica"/>
                <a:cs typeface="Helvetica"/>
              </a:rPr>
              <a:t>Preview</a:t>
            </a:r>
            <a:r>
              <a:rPr lang="en-US" sz="2400" dirty="0" smtClean="0">
                <a:latin typeface="Helvetica"/>
                <a:cs typeface="Helvetica"/>
              </a:rPr>
              <a:t> on the </a:t>
            </a:r>
            <a:r>
              <a:rPr lang="en-US" sz="2400" b="1" dirty="0" smtClean="0">
                <a:latin typeface="Helvetica"/>
                <a:cs typeface="Helvetica"/>
              </a:rPr>
              <a:t>Transitions</a:t>
            </a:r>
            <a:r>
              <a:rPr lang="en-US" sz="2400" dirty="0" smtClean="0">
                <a:latin typeface="Helvetica"/>
                <a:cs typeface="Helvetica"/>
              </a:rPr>
              <a:t> tab</a:t>
            </a:r>
          </a:p>
          <a:p>
            <a:endParaRPr lang="en-US" sz="2400" dirty="0" smtClean="0">
              <a:latin typeface="Helvetica"/>
              <a:cs typeface="Helvetica"/>
            </a:endParaRPr>
          </a:p>
          <a:p>
            <a:endParaRPr lang="en-US" sz="2400" dirty="0" smtClean="0">
              <a:latin typeface="Helvetica"/>
              <a:cs typeface="Helvetica"/>
            </a:endParaRPr>
          </a:p>
          <a:p>
            <a:endParaRPr lang="en-US" sz="2400" dirty="0" smtClean="0">
              <a:latin typeface="Helvetica"/>
              <a:cs typeface="Helvetica"/>
            </a:endParaRPr>
          </a:p>
          <a:p>
            <a:endParaRPr lang="en-US" sz="2400" dirty="0" smtClean="0">
              <a:latin typeface="Helvetica"/>
              <a:cs typeface="Helvetica"/>
            </a:endParaRPr>
          </a:p>
          <a:p>
            <a:endParaRPr lang="en-US" sz="2400" dirty="0" smtClean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2. Click the star </a:t>
            </a:r>
            <a:r>
              <a:rPr lang="en-US" sz="2400" b="1" dirty="0" smtClean="0">
                <a:latin typeface="Helvetica"/>
                <a:cs typeface="Helvetica"/>
              </a:rPr>
              <a:t>Play Animations </a:t>
            </a:r>
            <a:r>
              <a:rPr lang="en-US" sz="2400" dirty="0" smtClean="0">
                <a:latin typeface="Helvetica"/>
                <a:cs typeface="Helvetica"/>
              </a:rPr>
              <a:t>icon on the </a:t>
            </a:r>
            <a:r>
              <a:rPr lang="en-US" sz="2400" b="1" dirty="0" smtClean="0">
                <a:latin typeface="Helvetica"/>
                <a:cs typeface="Helvetica"/>
              </a:rPr>
              <a:t>Slides</a:t>
            </a:r>
            <a:r>
              <a:rPr lang="en-US" sz="2400" dirty="0" smtClean="0">
                <a:latin typeface="Helvetica"/>
                <a:cs typeface="Helvetica"/>
              </a:rPr>
              <a:t> tab</a:t>
            </a:r>
          </a:p>
        </p:txBody>
      </p:sp>
      <p:pic>
        <p:nvPicPr>
          <p:cNvPr id="5" name="Picture 4" descr="Picture 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10524"/>
            <a:ext cx="3657600" cy="2251676"/>
          </a:xfrm>
          <a:prstGeom prst="rect">
            <a:avLst/>
          </a:prstGeom>
        </p:spPr>
      </p:pic>
      <p:pic>
        <p:nvPicPr>
          <p:cNvPr id="6" name="Picture 5" descr="Picture 2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6914" y="2667000"/>
            <a:ext cx="3592286" cy="4191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99" y="152400"/>
            <a:ext cx="70866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Animating Text and Objects</a:t>
            </a:r>
            <a:endParaRPr lang="en-US" sz="2400" dirty="0" smtClean="0">
              <a:latin typeface="Helvetica"/>
              <a:cs typeface="Helvetica"/>
            </a:endParaRPr>
          </a:p>
          <a:p>
            <a:endParaRPr lang="en-US" sz="2400" dirty="0" smtClean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Animate text or objects in a slide to draw the audience’s attention to specific content or make the slide easier to read.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99" y="152400"/>
            <a:ext cx="556260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Create an Animation</a:t>
            </a:r>
          </a:p>
          <a:p>
            <a:endParaRPr lang="en-US" sz="3200" dirty="0" smtClean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Select an </a:t>
            </a:r>
            <a:r>
              <a:rPr lang="en-US" sz="2400" b="1" dirty="0" smtClean="0">
                <a:latin typeface="Helvetica"/>
                <a:cs typeface="Helvetica"/>
              </a:rPr>
              <a:t>Object</a:t>
            </a:r>
            <a:r>
              <a:rPr lang="en-US" sz="2400" dirty="0" smtClean="0">
                <a:latin typeface="Helvetica"/>
                <a:cs typeface="Helvetica"/>
              </a:rPr>
              <a:t>.</a:t>
            </a:r>
          </a:p>
          <a:p>
            <a:r>
              <a:rPr lang="en-US" sz="2400" dirty="0" smtClean="0">
                <a:latin typeface="Helvetica"/>
                <a:cs typeface="Helvetica"/>
              </a:rPr>
              <a:t>Click </a:t>
            </a:r>
            <a:r>
              <a:rPr lang="en-US" sz="2400" b="1" dirty="0" smtClean="0">
                <a:latin typeface="Helvetica"/>
                <a:cs typeface="Helvetica"/>
              </a:rPr>
              <a:t>Animations</a:t>
            </a:r>
            <a:r>
              <a:rPr lang="en-US" sz="2400" dirty="0" smtClean="0">
                <a:latin typeface="Helvetica"/>
                <a:cs typeface="Helvetica"/>
              </a:rPr>
              <a:t> tab.</a:t>
            </a:r>
          </a:p>
          <a:p>
            <a:r>
              <a:rPr lang="en-US" sz="2400" dirty="0" smtClean="0">
                <a:latin typeface="Helvetica"/>
                <a:cs typeface="Helvetica"/>
              </a:rPr>
              <a:t>Some effects will have </a:t>
            </a:r>
            <a:r>
              <a:rPr lang="en-US" sz="2400" b="1" dirty="0" smtClean="0">
                <a:latin typeface="Helvetica"/>
                <a:cs typeface="Helvetica"/>
              </a:rPr>
              <a:t>Effect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b="1" dirty="0" smtClean="0">
                <a:latin typeface="Helvetica"/>
                <a:cs typeface="Helvetica"/>
              </a:rPr>
              <a:t>Options</a:t>
            </a:r>
            <a:r>
              <a:rPr lang="en-US" sz="2400" dirty="0" smtClean="0">
                <a:latin typeface="Helvetica"/>
                <a:cs typeface="Helvetica"/>
              </a:rPr>
              <a:t>.</a:t>
            </a:r>
          </a:p>
        </p:txBody>
      </p:sp>
      <p:pic>
        <p:nvPicPr>
          <p:cNvPr id="3" name="Picture 2" descr="Picture 2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4119"/>
            <a:ext cx="9144000" cy="4283881"/>
          </a:xfrm>
          <a:prstGeom prst="rect">
            <a:avLst/>
          </a:prstGeom>
        </p:spPr>
      </p:pic>
      <p:pic>
        <p:nvPicPr>
          <p:cNvPr id="4" name="Picture 3" descr="Picture 2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820" y="1"/>
            <a:ext cx="292918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799" y="152400"/>
            <a:ext cx="556260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Working with Animations</a:t>
            </a:r>
          </a:p>
          <a:p>
            <a:endParaRPr lang="en-US" sz="3200" dirty="0" smtClean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Add multiple animations </a:t>
            </a:r>
            <a:r>
              <a:rPr lang="en-US" sz="2400" b="1" dirty="0" smtClean="0">
                <a:latin typeface="Helvetica"/>
                <a:cs typeface="Helvetica"/>
              </a:rPr>
              <a:t>with Add Animation </a:t>
            </a:r>
            <a:r>
              <a:rPr lang="en-US" sz="2400" dirty="0" smtClean="0">
                <a:latin typeface="Helvetica"/>
                <a:cs typeface="Helvetica"/>
              </a:rPr>
              <a:t>command.</a:t>
            </a:r>
          </a:p>
          <a:p>
            <a:endParaRPr lang="en-US" sz="2400" dirty="0" smtClean="0">
              <a:latin typeface="Helvetica"/>
              <a:cs typeface="Helvetica"/>
            </a:endParaRPr>
          </a:p>
          <a:p>
            <a:endParaRPr lang="en-US" sz="2400" dirty="0" smtClean="0">
              <a:latin typeface="Helvetica"/>
              <a:cs typeface="Helvetica"/>
            </a:endParaRPr>
          </a:p>
          <a:p>
            <a:endParaRPr lang="en-US" sz="2400" dirty="0" smtClean="0">
              <a:latin typeface="Helvetica"/>
              <a:cs typeface="Helvetica"/>
            </a:endParaRPr>
          </a:p>
          <a:p>
            <a:endParaRPr lang="en-US" sz="2400" dirty="0" smtClean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Copy animations with </a:t>
            </a:r>
            <a:r>
              <a:rPr lang="en-US" sz="2400" b="1" dirty="0" smtClean="0">
                <a:latin typeface="Helvetica"/>
                <a:cs typeface="Helvetica"/>
              </a:rPr>
              <a:t>Animation Painter</a:t>
            </a:r>
            <a:r>
              <a:rPr lang="en-US" sz="2400" dirty="0" smtClean="0">
                <a:latin typeface="Helvetica"/>
                <a:cs typeface="Helvetica"/>
              </a:rPr>
              <a:t>.</a:t>
            </a:r>
          </a:p>
          <a:p>
            <a:endParaRPr lang="en-US" sz="2400" dirty="0" smtClean="0">
              <a:latin typeface="Helvetica"/>
              <a:cs typeface="Helvetica"/>
            </a:endParaRPr>
          </a:p>
          <a:p>
            <a:endParaRPr lang="en-US" sz="2400" b="1" dirty="0" smtClean="0">
              <a:latin typeface="Helvetica"/>
              <a:cs typeface="Helvetica"/>
            </a:endParaRPr>
          </a:p>
          <a:p>
            <a:endParaRPr lang="en-US" sz="2400" b="1" dirty="0" smtClean="0">
              <a:latin typeface="Helvetica"/>
              <a:cs typeface="Helvetica"/>
            </a:endParaRPr>
          </a:p>
          <a:p>
            <a:r>
              <a:rPr lang="en-US" sz="2400" b="1" dirty="0" smtClean="0">
                <a:latin typeface="Helvetica"/>
                <a:cs typeface="Helvetica"/>
              </a:rPr>
              <a:t>Reorder Animations</a:t>
            </a:r>
            <a:r>
              <a:rPr lang="en-US" sz="2400" dirty="0" smtClean="0">
                <a:latin typeface="Helvetica"/>
                <a:cs typeface="Helvetica"/>
              </a:rPr>
              <a:t>.</a:t>
            </a:r>
          </a:p>
        </p:txBody>
      </p:sp>
      <p:pic>
        <p:nvPicPr>
          <p:cNvPr id="4" name="Picture 3" descr="Picture 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905" y="0"/>
            <a:ext cx="4049095" cy="2946400"/>
          </a:xfrm>
          <a:prstGeom prst="rect">
            <a:avLst/>
          </a:prstGeom>
        </p:spPr>
      </p:pic>
      <p:pic>
        <p:nvPicPr>
          <p:cNvPr id="5" name="Picture 4" descr="Picture 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905" y="3256141"/>
            <a:ext cx="2565400" cy="1117600"/>
          </a:xfrm>
          <a:prstGeom prst="rect">
            <a:avLst/>
          </a:prstGeom>
        </p:spPr>
      </p:pic>
      <p:pic>
        <p:nvPicPr>
          <p:cNvPr id="6" name="Picture 5" descr="Picture 32.png"/>
          <p:cNvPicPr>
            <a:picLocks noChangeAspect="1"/>
          </p:cNvPicPr>
          <p:nvPr/>
        </p:nvPicPr>
        <p:blipFill>
          <a:blip r:embed="rId4"/>
          <a:srcRect r="35000"/>
          <a:stretch>
            <a:fillRect/>
          </a:stretch>
        </p:blipFill>
        <p:spPr>
          <a:xfrm>
            <a:off x="5094905" y="4775200"/>
            <a:ext cx="1768589" cy="1549400"/>
          </a:xfrm>
          <a:prstGeom prst="rect">
            <a:avLst/>
          </a:prstGeom>
        </p:spPr>
      </p:pic>
      <p:pic>
        <p:nvPicPr>
          <p:cNvPr id="7" name="Picture 6" descr="Picture 33.png"/>
          <p:cNvPicPr>
            <a:picLocks noChangeAspect="1"/>
          </p:cNvPicPr>
          <p:nvPr/>
        </p:nvPicPr>
        <p:blipFill>
          <a:blip r:embed="rId5"/>
          <a:srcRect r="14595"/>
          <a:stretch>
            <a:fillRect/>
          </a:stretch>
        </p:blipFill>
        <p:spPr>
          <a:xfrm>
            <a:off x="7082472" y="4775200"/>
            <a:ext cx="2061528" cy="154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99" y="152400"/>
            <a:ext cx="556260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Insert a Video</a:t>
            </a:r>
          </a:p>
          <a:p>
            <a:endParaRPr lang="en-US" sz="3200" dirty="0" smtClean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Insert a video from a file on your computer or from a web site with </a:t>
            </a:r>
            <a:r>
              <a:rPr lang="en-US" sz="2400" b="1" dirty="0" smtClean="0">
                <a:latin typeface="Helvetica"/>
                <a:cs typeface="Helvetica"/>
              </a:rPr>
              <a:t>video icon </a:t>
            </a:r>
            <a:r>
              <a:rPr lang="en-US" sz="2400" dirty="0" smtClean="0">
                <a:latin typeface="Helvetica"/>
                <a:cs typeface="Helvetica"/>
              </a:rPr>
              <a:t>on </a:t>
            </a:r>
            <a:r>
              <a:rPr lang="en-US" sz="2400" b="1" dirty="0" smtClean="0">
                <a:latin typeface="Helvetica"/>
                <a:cs typeface="Helvetica"/>
              </a:rPr>
              <a:t>Insert </a:t>
            </a:r>
            <a:r>
              <a:rPr lang="en-US" sz="2400" dirty="0" smtClean="0">
                <a:latin typeface="Helvetica"/>
                <a:cs typeface="Helvetica"/>
              </a:rPr>
              <a:t>tab.</a:t>
            </a:r>
          </a:p>
          <a:p>
            <a:endParaRPr lang="en-US" sz="2400" dirty="0" smtClean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  <a:hlinkClick r:id="rId2"/>
              </a:rPr>
              <a:t>Inserting a Video</a:t>
            </a:r>
            <a:endParaRPr lang="en-US" sz="2400" dirty="0" smtClean="0">
              <a:latin typeface="Helvetica"/>
              <a:cs typeface="Helvetica"/>
            </a:endParaRPr>
          </a:p>
          <a:p>
            <a:endParaRPr lang="en-US" sz="2400" dirty="0" smtClean="0">
              <a:latin typeface="Helvetica"/>
              <a:cs typeface="Helvetica"/>
            </a:endParaRPr>
          </a:p>
          <a:p>
            <a:r>
              <a:rPr lang="en-US" sz="1000" dirty="0" smtClean="0">
                <a:latin typeface="Helvetica"/>
                <a:cs typeface="Helvetica"/>
              </a:rPr>
              <a:t>&lt;object width="560" height="315"&gt;&lt;</a:t>
            </a:r>
            <a:r>
              <a:rPr lang="en-US" sz="1000" dirty="0" err="1" smtClean="0">
                <a:latin typeface="Helvetica"/>
                <a:cs typeface="Helvetica"/>
              </a:rPr>
              <a:t>param</a:t>
            </a:r>
            <a:r>
              <a:rPr lang="en-US" sz="1000" dirty="0" smtClean="0">
                <a:latin typeface="Helvetica"/>
                <a:cs typeface="Helvetica"/>
              </a:rPr>
              <a:t> name="movie" value="http://www.youtube.com/v/ZzJq6UOuHBo?hl=</a:t>
            </a:r>
            <a:r>
              <a:rPr lang="en-US" sz="1000" dirty="0" err="1" smtClean="0">
                <a:latin typeface="Helvetica"/>
                <a:cs typeface="Helvetica"/>
              </a:rPr>
              <a:t>en_US&amp;amp;version</a:t>
            </a:r>
            <a:r>
              <a:rPr lang="en-US" sz="1000" dirty="0" smtClean="0">
                <a:latin typeface="Helvetica"/>
                <a:cs typeface="Helvetica"/>
              </a:rPr>
              <a:t>=3"&gt;&lt;/</a:t>
            </a:r>
            <a:r>
              <a:rPr lang="en-US" sz="1000" dirty="0" err="1" smtClean="0">
                <a:latin typeface="Helvetica"/>
                <a:cs typeface="Helvetica"/>
              </a:rPr>
              <a:t>param</a:t>
            </a:r>
            <a:r>
              <a:rPr lang="en-US" sz="1000" dirty="0" smtClean="0">
                <a:latin typeface="Helvetica"/>
                <a:cs typeface="Helvetica"/>
              </a:rPr>
              <a:t>&gt;&lt;</a:t>
            </a:r>
            <a:r>
              <a:rPr lang="en-US" sz="1000" dirty="0" err="1" smtClean="0">
                <a:latin typeface="Helvetica"/>
                <a:cs typeface="Helvetica"/>
              </a:rPr>
              <a:t>param</a:t>
            </a:r>
            <a:r>
              <a:rPr lang="en-US" sz="1000" dirty="0" smtClean="0">
                <a:latin typeface="Helvetica"/>
                <a:cs typeface="Helvetica"/>
              </a:rPr>
              <a:t> name="</a:t>
            </a:r>
            <a:r>
              <a:rPr lang="en-US" sz="1000" dirty="0" err="1" smtClean="0">
                <a:latin typeface="Helvetica"/>
                <a:cs typeface="Helvetica"/>
              </a:rPr>
              <a:t>allowFullScreen</a:t>
            </a:r>
            <a:r>
              <a:rPr lang="en-US" sz="1000" dirty="0" smtClean="0">
                <a:latin typeface="Helvetica"/>
                <a:cs typeface="Helvetica"/>
              </a:rPr>
              <a:t>" value="true"&gt;&lt;/</a:t>
            </a:r>
            <a:r>
              <a:rPr lang="en-US" sz="1000" dirty="0" err="1" smtClean="0">
                <a:latin typeface="Helvetica"/>
                <a:cs typeface="Helvetica"/>
              </a:rPr>
              <a:t>param</a:t>
            </a:r>
            <a:r>
              <a:rPr lang="en-US" sz="1000" dirty="0" smtClean="0">
                <a:latin typeface="Helvetica"/>
                <a:cs typeface="Helvetica"/>
              </a:rPr>
              <a:t>&gt;&lt;</a:t>
            </a:r>
            <a:r>
              <a:rPr lang="en-US" sz="1000" dirty="0" err="1" smtClean="0">
                <a:latin typeface="Helvetica"/>
                <a:cs typeface="Helvetica"/>
              </a:rPr>
              <a:t>param</a:t>
            </a:r>
            <a:r>
              <a:rPr lang="en-US" sz="1000" dirty="0" smtClean="0">
                <a:latin typeface="Helvetica"/>
                <a:cs typeface="Helvetica"/>
              </a:rPr>
              <a:t> name="</a:t>
            </a:r>
            <a:r>
              <a:rPr lang="en-US" sz="1000" dirty="0" err="1" smtClean="0">
                <a:latin typeface="Helvetica"/>
                <a:cs typeface="Helvetica"/>
              </a:rPr>
              <a:t>allowscriptaccess</a:t>
            </a:r>
            <a:r>
              <a:rPr lang="en-US" sz="1000" dirty="0" smtClean="0">
                <a:latin typeface="Helvetica"/>
                <a:cs typeface="Helvetica"/>
              </a:rPr>
              <a:t>" value="always"&gt;&lt;/</a:t>
            </a:r>
            <a:r>
              <a:rPr lang="en-US" sz="1000" dirty="0" err="1" smtClean="0">
                <a:latin typeface="Helvetica"/>
                <a:cs typeface="Helvetica"/>
              </a:rPr>
              <a:t>param</a:t>
            </a:r>
            <a:r>
              <a:rPr lang="en-US" sz="1000" dirty="0" smtClean="0">
                <a:latin typeface="Helvetica"/>
                <a:cs typeface="Helvetica"/>
              </a:rPr>
              <a:t>&gt;&lt;embed </a:t>
            </a:r>
            <a:r>
              <a:rPr lang="en-US" sz="1000" dirty="0" err="1" smtClean="0">
                <a:latin typeface="Helvetica"/>
                <a:cs typeface="Helvetica"/>
              </a:rPr>
              <a:t>src</a:t>
            </a:r>
            <a:r>
              <a:rPr lang="en-US" sz="1000" dirty="0" smtClean="0">
                <a:latin typeface="Helvetica"/>
                <a:cs typeface="Helvetica"/>
              </a:rPr>
              <a:t>="http://www.youtube.com/v/ZzJq6UOuHBo?hl=</a:t>
            </a:r>
            <a:r>
              <a:rPr lang="en-US" sz="1000" dirty="0" err="1" smtClean="0">
                <a:latin typeface="Helvetica"/>
                <a:cs typeface="Helvetica"/>
              </a:rPr>
              <a:t>en_US&amp;amp;version</a:t>
            </a:r>
            <a:r>
              <a:rPr lang="en-US" sz="1000" dirty="0" smtClean="0">
                <a:latin typeface="Helvetica"/>
                <a:cs typeface="Helvetica"/>
              </a:rPr>
              <a:t>=3" type="application/</a:t>
            </a:r>
            <a:r>
              <a:rPr lang="en-US" sz="1000" dirty="0" err="1" smtClean="0">
                <a:latin typeface="Helvetica"/>
                <a:cs typeface="Helvetica"/>
              </a:rPr>
              <a:t>x</a:t>
            </a:r>
            <a:r>
              <a:rPr lang="en-US" sz="1000" dirty="0" smtClean="0">
                <a:latin typeface="Helvetica"/>
                <a:cs typeface="Helvetica"/>
              </a:rPr>
              <a:t>-shockwave-flash" width="560" height="315" </a:t>
            </a:r>
            <a:r>
              <a:rPr lang="en-US" sz="1000" dirty="0" err="1" smtClean="0">
                <a:latin typeface="Helvetica"/>
                <a:cs typeface="Helvetica"/>
              </a:rPr>
              <a:t>allowscriptaccess</a:t>
            </a:r>
            <a:r>
              <a:rPr lang="en-US" sz="1000" dirty="0" smtClean="0">
                <a:latin typeface="Helvetica"/>
                <a:cs typeface="Helvetica"/>
              </a:rPr>
              <a:t>="always" </a:t>
            </a:r>
            <a:r>
              <a:rPr lang="en-US" sz="1000" dirty="0" err="1" smtClean="0">
                <a:latin typeface="Helvetica"/>
                <a:cs typeface="Helvetica"/>
              </a:rPr>
              <a:t>allowfullscreen</a:t>
            </a:r>
            <a:r>
              <a:rPr lang="en-US" sz="1000" dirty="0" smtClean="0">
                <a:latin typeface="Helvetica"/>
                <a:cs typeface="Helvetica"/>
              </a:rPr>
              <a:t>="true"&gt;&lt;/embed&gt;&lt;/object&gt;</a:t>
            </a:r>
          </a:p>
          <a:p>
            <a:endParaRPr lang="en-US" sz="2400" dirty="0" smtClean="0">
              <a:latin typeface="Helvetica"/>
              <a:cs typeface="Helvetica"/>
            </a:endParaRPr>
          </a:p>
        </p:txBody>
      </p:sp>
      <p:pic>
        <p:nvPicPr>
          <p:cNvPr id="3" name="Picture 2" descr="Picture 3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05933"/>
            <a:ext cx="9144000" cy="1652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99" y="152400"/>
            <a:ext cx="88392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Edit a Video</a:t>
            </a:r>
          </a:p>
          <a:p>
            <a:endParaRPr lang="en-US" sz="3200" dirty="0" smtClean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  <a:hlinkClick r:id="rId2"/>
              </a:rPr>
              <a:t>Editing a Video</a:t>
            </a:r>
            <a:endParaRPr lang="en-US" sz="2400" dirty="0" smtClean="0">
              <a:latin typeface="Helvetica"/>
              <a:cs typeface="Helvetica"/>
            </a:endParaRPr>
          </a:p>
          <a:p>
            <a:endParaRPr lang="en-US" sz="3200" dirty="0" smtClean="0">
              <a:latin typeface="Helvetica"/>
              <a:cs typeface="Helvetica"/>
            </a:endParaRPr>
          </a:p>
          <a:p>
            <a:r>
              <a:rPr lang="en-US" sz="1000" dirty="0" smtClean="0">
                <a:latin typeface="Helvetica"/>
                <a:cs typeface="Helvetica"/>
              </a:rPr>
              <a:t>&lt;object width="560" height="315"&gt;&lt;</a:t>
            </a:r>
            <a:r>
              <a:rPr lang="en-US" sz="1000" dirty="0" err="1" smtClean="0">
                <a:latin typeface="Helvetica"/>
                <a:cs typeface="Helvetica"/>
              </a:rPr>
              <a:t>param</a:t>
            </a:r>
            <a:r>
              <a:rPr lang="en-US" sz="1000" dirty="0" smtClean="0">
                <a:latin typeface="Helvetica"/>
                <a:cs typeface="Helvetica"/>
              </a:rPr>
              <a:t> name="movie" value="http://www.youtube.com/v/7C9N8dftLlg?hl=</a:t>
            </a:r>
            <a:r>
              <a:rPr lang="en-US" sz="1000" dirty="0" err="1" smtClean="0">
                <a:latin typeface="Helvetica"/>
                <a:cs typeface="Helvetica"/>
              </a:rPr>
              <a:t>en_US&amp;amp;version</a:t>
            </a:r>
            <a:r>
              <a:rPr lang="en-US" sz="1000" dirty="0" smtClean="0">
                <a:latin typeface="Helvetica"/>
                <a:cs typeface="Helvetica"/>
              </a:rPr>
              <a:t>=3"&gt;&lt;/</a:t>
            </a:r>
            <a:r>
              <a:rPr lang="en-US" sz="1000" dirty="0" err="1" smtClean="0">
                <a:latin typeface="Helvetica"/>
                <a:cs typeface="Helvetica"/>
              </a:rPr>
              <a:t>param</a:t>
            </a:r>
            <a:r>
              <a:rPr lang="en-US" sz="1000" dirty="0" smtClean="0">
                <a:latin typeface="Helvetica"/>
                <a:cs typeface="Helvetica"/>
              </a:rPr>
              <a:t>&gt;&lt;</a:t>
            </a:r>
            <a:r>
              <a:rPr lang="en-US" sz="1000" dirty="0" err="1" smtClean="0">
                <a:latin typeface="Helvetica"/>
                <a:cs typeface="Helvetica"/>
              </a:rPr>
              <a:t>param</a:t>
            </a:r>
            <a:r>
              <a:rPr lang="en-US" sz="1000" dirty="0" smtClean="0">
                <a:latin typeface="Helvetica"/>
                <a:cs typeface="Helvetica"/>
              </a:rPr>
              <a:t> name="</a:t>
            </a:r>
            <a:r>
              <a:rPr lang="en-US" sz="1000" dirty="0" err="1" smtClean="0">
                <a:latin typeface="Helvetica"/>
                <a:cs typeface="Helvetica"/>
              </a:rPr>
              <a:t>allowFullScreen</a:t>
            </a:r>
            <a:r>
              <a:rPr lang="en-US" sz="1000" dirty="0" smtClean="0">
                <a:latin typeface="Helvetica"/>
                <a:cs typeface="Helvetica"/>
              </a:rPr>
              <a:t>" value="true"&gt;&lt;/</a:t>
            </a:r>
            <a:r>
              <a:rPr lang="en-US" sz="1000" dirty="0" err="1" smtClean="0">
                <a:latin typeface="Helvetica"/>
                <a:cs typeface="Helvetica"/>
              </a:rPr>
              <a:t>param</a:t>
            </a:r>
            <a:r>
              <a:rPr lang="en-US" sz="1000" dirty="0" smtClean="0">
                <a:latin typeface="Helvetica"/>
                <a:cs typeface="Helvetica"/>
              </a:rPr>
              <a:t>&gt;&lt;</a:t>
            </a:r>
            <a:r>
              <a:rPr lang="en-US" sz="1000" dirty="0" err="1" smtClean="0">
                <a:latin typeface="Helvetica"/>
                <a:cs typeface="Helvetica"/>
              </a:rPr>
              <a:t>param</a:t>
            </a:r>
            <a:r>
              <a:rPr lang="en-US" sz="1000" dirty="0" smtClean="0">
                <a:latin typeface="Helvetica"/>
                <a:cs typeface="Helvetica"/>
              </a:rPr>
              <a:t> name="</a:t>
            </a:r>
            <a:r>
              <a:rPr lang="en-US" sz="1000" dirty="0" err="1" smtClean="0">
                <a:latin typeface="Helvetica"/>
                <a:cs typeface="Helvetica"/>
              </a:rPr>
              <a:t>allowscriptaccess</a:t>
            </a:r>
            <a:r>
              <a:rPr lang="en-US" sz="1000" dirty="0" smtClean="0">
                <a:latin typeface="Helvetica"/>
                <a:cs typeface="Helvetica"/>
              </a:rPr>
              <a:t>" value="always"&gt;&lt;/</a:t>
            </a:r>
            <a:r>
              <a:rPr lang="en-US" sz="1000" dirty="0" err="1" smtClean="0">
                <a:latin typeface="Helvetica"/>
                <a:cs typeface="Helvetica"/>
              </a:rPr>
              <a:t>param</a:t>
            </a:r>
            <a:r>
              <a:rPr lang="en-US" sz="1000" dirty="0" smtClean="0">
                <a:latin typeface="Helvetica"/>
                <a:cs typeface="Helvetica"/>
              </a:rPr>
              <a:t>&gt;&lt;embed </a:t>
            </a:r>
            <a:r>
              <a:rPr lang="en-US" sz="1000" dirty="0" err="1" smtClean="0">
                <a:latin typeface="Helvetica"/>
                <a:cs typeface="Helvetica"/>
              </a:rPr>
              <a:t>src</a:t>
            </a:r>
            <a:r>
              <a:rPr lang="en-US" sz="1000" dirty="0" smtClean="0">
                <a:latin typeface="Helvetica"/>
                <a:cs typeface="Helvetica"/>
              </a:rPr>
              <a:t>="http://www.youtube.com/v/7C9N8dftLlg?hl=</a:t>
            </a:r>
            <a:r>
              <a:rPr lang="en-US" sz="1000" dirty="0" err="1" smtClean="0">
                <a:latin typeface="Helvetica"/>
                <a:cs typeface="Helvetica"/>
              </a:rPr>
              <a:t>en_US&amp;amp;version</a:t>
            </a:r>
            <a:r>
              <a:rPr lang="en-US" sz="1000" dirty="0" smtClean="0">
                <a:latin typeface="Helvetica"/>
                <a:cs typeface="Helvetica"/>
              </a:rPr>
              <a:t>=3" type="application/</a:t>
            </a:r>
            <a:r>
              <a:rPr lang="en-US" sz="1000" dirty="0" err="1" smtClean="0">
                <a:latin typeface="Helvetica"/>
                <a:cs typeface="Helvetica"/>
              </a:rPr>
              <a:t>x</a:t>
            </a:r>
            <a:r>
              <a:rPr lang="en-US" sz="1000" dirty="0" smtClean="0">
                <a:latin typeface="Helvetica"/>
                <a:cs typeface="Helvetica"/>
              </a:rPr>
              <a:t>-shockwave-flash" width="560" height="315" </a:t>
            </a:r>
            <a:r>
              <a:rPr lang="en-US" sz="1000" dirty="0" err="1" smtClean="0">
                <a:latin typeface="Helvetica"/>
                <a:cs typeface="Helvetica"/>
              </a:rPr>
              <a:t>allowscriptaccess</a:t>
            </a:r>
            <a:r>
              <a:rPr lang="en-US" sz="1000" dirty="0" smtClean="0">
                <a:latin typeface="Helvetica"/>
                <a:cs typeface="Helvetica"/>
              </a:rPr>
              <a:t>="always" </a:t>
            </a:r>
            <a:r>
              <a:rPr lang="en-US" sz="1000" dirty="0" err="1" smtClean="0">
                <a:latin typeface="Helvetica"/>
                <a:cs typeface="Helvetica"/>
              </a:rPr>
              <a:t>allowfullscreen</a:t>
            </a:r>
            <a:r>
              <a:rPr lang="en-US" sz="1000" dirty="0" smtClean="0">
                <a:latin typeface="Helvetica"/>
                <a:cs typeface="Helvetica"/>
              </a:rPr>
              <a:t>="true"&gt;&lt;/embed&gt;&lt;/object&gt;</a:t>
            </a:r>
          </a:p>
          <a:p>
            <a:endParaRPr lang="en-US" sz="1000" dirty="0" smtClean="0"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839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Rehearse and </a:t>
            </a:r>
            <a:r>
              <a:rPr lang="en-US" sz="3200" b="1" dirty="0" smtClean="0">
                <a:latin typeface="Helvetica"/>
                <a:cs typeface="Helvetica"/>
              </a:rPr>
              <a:t>TEST</a:t>
            </a:r>
            <a:r>
              <a:rPr lang="en-US" sz="3200" dirty="0" smtClean="0">
                <a:latin typeface="Helvetica"/>
                <a:cs typeface="Helvetica"/>
              </a:rPr>
              <a:t>!</a:t>
            </a:r>
          </a:p>
          <a:p>
            <a:endParaRPr lang="en-US" sz="3200" dirty="0" smtClean="0">
              <a:latin typeface="Helvetica"/>
              <a:cs typeface="Helvetica"/>
            </a:endParaRPr>
          </a:p>
          <a:p>
            <a:r>
              <a:rPr lang="en-US" sz="3200" dirty="0" smtClean="0">
                <a:latin typeface="Helvetica"/>
                <a:cs typeface="Helvetica"/>
              </a:rPr>
              <a:t>View slide show, including all animations and effects to make sure they work correctly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839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Creating a Memorable Presentation</a:t>
            </a:r>
          </a:p>
          <a:p>
            <a:endParaRPr lang="en-US" sz="3600" dirty="0" smtClean="0">
              <a:latin typeface="Helvetica"/>
              <a:cs typeface="Helvetica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685800" y="609600"/>
          <a:ext cx="7772400" cy="5358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685800" y="2743200"/>
          <a:ext cx="7772400" cy="5358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685800" y="4775776"/>
          <a:ext cx="7772400" cy="5358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08438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foLitRubric_Spring2012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t="909" b="909"/>
              <a:stretch>
                <a:fillRect/>
              </a:stretch>
            </p:blipFill>
          </mc:Choice>
          <mc:Fallback>
            <p:blipFill>
              <a:blip r:embed="rId4"/>
              <a:srcRect t="909" b="909"/>
              <a:stretch>
                <a:fillRect/>
              </a:stretch>
            </p:blipFill>
          </mc:Fallback>
        </mc:AlternateContent>
        <p:spPr>
          <a:xfrm>
            <a:off x="3768436" y="62440"/>
            <a:ext cx="5299364" cy="67330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0"/>
            <a:ext cx="36922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Presentation Checklist</a:t>
            </a:r>
          </a:p>
          <a:p>
            <a:endParaRPr lang="en-US" sz="3200" dirty="0" smtClean="0"/>
          </a:p>
          <a:p>
            <a:pPr marL="457200" indent="-457200">
              <a:buFont typeface="Wingdings" pitchFamily="2" charset="2"/>
              <a:buChar char="q"/>
            </a:pPr>
            <a:r>
              <a:rPr lang="en-US" dirty="0" smtClean="0"/>
              <a:t>Title Page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dirty="0" smtClean="0"/>
              <a:t>All required topics have been covered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dirty="0" smtClean="0"/>
              <a:t>Cite references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dirty="0" smtClean="0"/>
              <a:t>Slide titles are clear and convey your main point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dirty="0" smtClean="0"/>
              <a:t>Content is given in small chunks, not overwhelming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dirty="0" smtClean="0"/>
              <a:t>Visuals enhance your presentation, not detract from it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dirty="0" smtClean="0"/>
              <a:t>Enhancements support your message, not fluff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066800"/>
            <a:ext cx="9144000" cy="838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800" y="152400"/>
            <a:ext cx="8839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Creating a Memorable Presentation</a:t>
            </a:r>
          </a:p>
          <a:p>
            <a:endParaRPr lang="en-US" sz="3600" dirty="0" smtClean="0">
              <a:latin typeface="Helvetica"/>
              <a:cs typeface="Helvetica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06886825"/>
              </p:ext>
            </p:extLst>
          </p:nvPr>
        </p:nvGraphicFramePr>
        <p:xfrm>
          <a:off x="685800" y="914400"/>
          <a:ext cx="7772400" cy="5358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Picture 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2449" y="3048000"/>
            <a:ext cx="5192751" cy="3505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2449" y="6520934"/>
            <a:ext cx="51927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Source: Presentation </a:t>
            </a:r>
            <a:r>
              <a:rPr lang="en-US" sz="900" dirty="0" err="1" smtClean="0"/>
              <a:t>Xpert</a:t>
            </a:r>
            <a:r>
              <a:rPr lang="en-US" sz="900" dirty="0" smtClean="0"/>
              <a:t> and Ellen Finkelstein for http://</a:t>
            </a:r>
            <a:r>
              <a:rPr lang="en-US" sz="900" dirty="0" err="1" smtClean="0"/>
              <a:t>powerpointinfo.blogspot.com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066800"/>
            <a:ext cx="9144000" cy="838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85804" y="1066800"/>
            <a:ext cx="6995168" cy="768943"/>
            <a:chOff x="8" y="0"/>
            <a:chExt cx="6995168" cy="768943"/>
          </a:xfrm>
        </p:grpSpPr>
        <p:sp>
          <p:nvSpPr>
            <p:cNvPr id="13" name="Rounded Rectangle 12"/>
            <p:cNvSpPr/>
            <p:nvPr/>
          </p:nvSpPr>
          <p:spPr>
            <a:xfrm>
              <a:off x="8" y="0"/>
              <a:ext cx="6995168" cy="768943"/>
            </a:xfrm>
            <a:prstGeom prst="roundRect">
              <a:avLst>
                <a:gd name="adj" fmla="val 10000"/>
              </a:avLst>
            </a:prstGeom>
            <a:no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22530" y="22522"/>
              <a:ext cx="6950124" cy="7238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815" tIns="29210" rIns="43815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2. Don’t overwhelm short term memory</a:t>
              </a:r>
              <a:endParaRPr lang="en-US" sz="2300" kern="1200" dirty="0"/>
            </a:p>
          </p:txBody>
        </p:sp>
      </p:grpSp>
      <p:sp>
        <p:nvSpPr>
          <p:cNvPr id="9" name="Straight Connector 5"/>
          <p:cNvSpPr/>
          <p:nvPr/>
        </p:nvSpPr>
        <p:spPr>
          <a:xfrm>
            <a:off x="1385321" y="1835743"/>
            <a:ext cx="706757" cy="75062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750621"/>
                </a:lnTo>
                <a:lnTo>
                  <a:pt x="706757" y="750621"/>
                </a:lnTo>
              </a:path>
            </a:pathLst>
          </a:custGeom>
          <a:noFill/>
        </p:spPr>
        <p:style>
          <a:lnRef idx="1">
            <a:schemeClr val="accent3">
              <a:tint val="99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Group 9"/>
          <p:cNvGrpSpPr/>
          <p:nvPr/>
        </p:nvGrpSpPr>
        <p:grpSpPr>
          <a:xfrm>
            <a:off x="2092078" y="2082218"/>
            <a:ext cx="6366117" cy="1270582"/>
            <a:chOff x="1406282" y="1015418"/>
            <a:chExt cx="6366117" cy="1008293"/>
          </a:xfrm>
        </p:grpSpPr>
        <p:sp>
          <p:nvSpPr>
            <p:cNvPr id="11" name="Rounded Rectangle 10"/>
            <p:cNvSpPr/>
            <p:nvPr/>
          </p:nvSpPr>
          <p:spPr>
            <a:xfrm>
              <a:off x="1406282" y="1015418"/>
              <a:ext cx="6366117" cy="100829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ed Rectangle 7"/>
            <p:cNvSpPr/>
            <p:nvPr/>
          </p:nvSpPr>
          <p:spPr>
            <a:xfrm>
              <a:off x="1435814" y="1044950"/>
              <a:ext cx="6307053" cy="9492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195" tIns="24130" rIns="36195" bIns="24130" numCol="1" spcCol="1270" anchor="t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smtClean="0"/>
                <a:t>Put content in small chunks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00" kern="1200" dirty="0" smtClean="0"/>
                <a:t>3-4 concepts at a time</a:t>
              </a:r>
              <a:endParaRPr lang="en-US" sz="1500" kern="1200" dirty="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00" kern="1200" dirty="0" smtClean="0"/>
                <a:t>Less is more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00" kern="1200" dirty="0" smtClean="0"/>
                <a:t>Simple, easy to read slides</a:t>
              </a:r>
              <a:endParaRPr lang="en-US" sz="1500" kern="12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04800" y="152400"/>
            <a:ext cx="8839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Creating a Memorable Presentation</a:t>
            </a:r>
          </a:p>
          <a:p>
            <a:endParaRPr lang="en-US" sz="3600" dirty="0" smtClean="0">
              <a:latin typeface="Helvetica"/>
              <a:cs typeface="Helvetica"/>
            </a:endParaRPr>
          </a:p>
        </p:txBody>
      </p:sp>
      <p:pic>
        <p:nvPicPr>
          <p:cNvPr id="17" name="Picture 16" descr="Picture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244" y="3505200"/>
            <a:ext cx="4746356" cy="32004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86000" y="6629400"/>
            <a:ext cx="51927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Source: Presentation </a:t>
            </a:r>
            <a:r>
              <a:rPr lang="en-US" sz="900" dirty="0" err="1" smtClean="0"/>
              <a:t>Xpert</a:t>
            </a:r>
            <a:r>
              <a:rPr lang="en-US" sz="900" dirty="0" smtClean="0"/>
              <a:t> and Ellen Finkelstein for http://</a:t>
            </a:r>
            <a:r>
              <a:rPr lang="en-US" sz="900" dirty="0" err="1" smtClean="0"/>
              <a:t>powerpointinfo.blogspot.com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96182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066800"/>
            <a:ext cx="9144000" cy="838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85800" y="1066800"/>
            <a:ext cx="6937165" cy="762568"/>
            <a:chOff x="0" y="190904"/>
            <a:chExt cx="6937165" cy="762568"/>
          </a:xfrm>
        </p:grpSpPr>
        <p:sp>
          <p:nvSpPr>
            <p:cNvPr id="7" name="Rounded Rectangle 6"/>
            <p:cNvSpPr/>
            <p:nvPr/>
          </p:nvSpPr>
          <p:spPr>
            <a:xfrm>
              <a:off x="0" y="190904"/>
              <a:ext cx="6937165" cy="762568"/>
            </a:xfrm>
            <a:prstGeom prst="roundRect">
              <a:avLst>
                <a:gd name="adj" fmla="val 10000"/>
              </a:avLst>
            </a:prstGeom>
            <a:no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2335" y="213239"/>
              <a:ext cx="6892495" cy="7178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815" tIns="29210" rIns="43815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3. People remember pictures more than words</a:t>
              </a:r>
              <a:endParaRPr lang="en-US" sz="2300" kern="1200" dirty="0"/>
            </a:p>
          </p:txBody>
        </p:sp>
      </p:grpSp>
      <p:sp>
        <p:nvSpPr>
          <p:cNvPr id="3" name="Straight Connector 5"/>
          <p:cNvSpPr/>
          <p:nvPr/>
        </p:nvSpPr>
        <p:spPr>
          <a:xfrm>
            <a:off x="1379516" y="1938890"/>
            <a:ext cx="696578" cy="57571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75710"/>
                </a:lnTo>
                <a:lnTo>
                  <a:pt x="696578" y="575710"/>
                </a:lnTo>
              </a:path>
            </a:pathLst>
          </a:custGeom>
          <a:noFill/>
        </p:spPr>
        <p:style>
          <a:lnRef idx="1">
            <a:schemeClr val="accent3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Group 3"/>
          <p:cNvGrpSpPr/>
          <p:nvPr/>
        </p:nvGrpSpPr>
        <p:grpSpPr>
          <a:xfrm>
            <a:off x="2056689" y="2100032"/>
            <a:ext cx="6382104" cy="490768"/>
            <a:chOff x="1390295" y="1197895"/>
            <a:chExt cx="6382104" cy="662574"/>
          </a:xfrm>
        </p:grpSpPr>
        <p:sp>
          <p:nvSpPr>
            <p:cNvPr id="5" name="Rounded Rectangle 4"/>
            <p:cNvSpPr/>
            <p:nvPr/>
          </p:nvSpPr>
          <p:spPr>
            <a:xfrm>
              <a:off x="1390295" y="1197895"/>
              <a:ext cx="6382104" cy="662574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ounded Rectangle 7"/>
            <p:cNvSpPr/>
            <p:nvPr/>
          </p:nvSpPr>
          <p:spPr>
            <a:xfrm>
              <a:off x="1409701" y="1217301"/>
              <a:ext cx="6343292" cy="6237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195" tIns="24130" rIns="36195" bIns="24130" numCol="1" spcCol="1270" anchor="t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smtClean="0"/>
                <a:t>Use visuals to help people remember, understand, or persuade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04800" y="152400"/>
            <a:ext cx="8839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Creating a Memorable Presentation</a:t>
            </a:r>
          </a:p>
          <a:p>
            <a:endParaRPr lang="en-US" sz="3600" dirty="0" smtClean="0">
              <a:latin typeface="Helvetica"/>
              <a:cs typeface="Helvetica"/>
            </a:endParaRPr>
          </a:p>
        </p:txBody>
      </p:sp>
      <p:pic>
        <p:nvPicPr>
          <p:cNvPr id="11" name="Picture 10" descr="Pictur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864608"/>
            <a:ext cx="5410200" cy="36428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28800" y="6477000"/>
            <a:ext cx="51927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Source: Presentation </a:t>
            </a:r>
            <a:r>
              <a:rPr lang="en-US" sz="900" dirty="0" err="1" smtClean="0"/>
              <a:t>Xpert</a:t>
            </a:r>
            <a:r>
              <a:rPr lang="en-US" sz="900" dirty="0" smtClean="0"/>
              <a:t> and Ellen Finkelstein for http://</a:t>
            </a:r>
            <a:r>
              <a:rPr lang="en-US" sz="900" dirty="0" err="1" smtClean="0"/>
              <a:t>powerpointinfo.blogspot.com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71927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5715000" cy="6124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Techniques:</a:t>
            </a:r>
          </a:p>
          <a:p>
            <a:endParaRPr lang="en-US" sz="3200" dirty="0" smtClean="0">
              <a:latin typeface="Helvetica"/>
              <a:cs typeface="Helvetica"/>
            </a:endParaRPr>
          </a:p>
          <a:p>
            <a:endParaRPr lang="en-US" sz="3200" dirty="0" smtClean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		1. Effective Layouts</a:t>
            </a:r>
          </a:p>
          <a:p>
            <a:endParaRPr lang="en-US" sz="2400" dirty="0" smtClean="0">
              <a:latin typeface="Helvetica"/>
              <a:cs typeface="Helvetica"/>
            </a:endParaRPr>
          </a:p>
          <a:p>
            <a:endParaRPr lang="en-US" sz="2400" dirty="0" smtClean="0">
              <a:latin typeface="Helvetica"/>
              <a:cs typeface="Helvetica"/>
            </a:endParaRPr>
          </a:p>
          <a:p>
            <a:endParaRPr lang="en-US" sz="2400" dirty="0" smtClean="0">
              <a:latin typeface="Helvetica"/>
              <a:cs typeface="Helvetica"/>
            </a:endParaRPr>
          </a:p>
          <a:p>
            <a:endParaRPr lang="en-US" sz="2400" dirty="0" smtClean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		2. Key Lines</a:t>
            </a:r>
          </a:p>
          <a:p>
            <a:endParaRPr lang="en-US" sz="2400" dirty="0" smtClean="0">
              <a:latin typeface="Helvetica"/>
              <a:cs typeface="Helvetica"/>
            </a:endParaRPr>
          </a:p>
          <a:p>
            <a:endParaRPr lang="en-US" sz="2400" dirty="0" smtClean="0">
              <a:latin typeface="Helvetica"/>
              <a:cs typeface="Helvetica"/>
            </a:endParaRPr>
          </a:p>
          <a:p>
            <a:endParaRPr lang="en-US" sz="2400" dirty="0" smtClean="0">
              <a:latin typeface="Helvetica"/>
              <a:cs typeface="Helvetica"/>
            </a:endParaRPr>
          </a:p>
          <a:p>
            <a:endParaRPr lang="en-US" sz="2400" dirty="0" smtClean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		3. Simplify Images</a:t>
            </a:r>
          </a:p>
          <a:p>
            <a:endParaRPr lang="en-US" sz="3200" dirty="0" smtClean="0">
              <a:latin typeface="Helvetica"/>
              <a:cs typeface="Helvetica"/>
            </a:endParaRPr>
          </a:p>
          <a:p>
            <a:endParaRPr lang="en-US" sz="3200" dirty="0" smtClean="0">
              <a:latin typeface="Helvetica"/>
              <a:cs typeface="Helvetica"/>
            </a:endParaRPr>
          </a:p>
        </p:txBody>
      </p:sp>
      <p:pic>
        <p:nvPicPr>
          <p:cNvPr id="3" name="Picture 2" descr="Picture 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914400"/>
            <a:ext cx="2438400" cy="1828800"/>
          </a:xfrm>
          <a:prstGeom prst="rect">
            <a:avLst/>
          </a:prstGeom>
        </p:spPr>
      </p:pic>
      <p:pic>
        <p:nvPicPr>
          <p:cNvPr id="4" name="Content Placeholder 3" descr="Picture 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1" y="2895600"/>
            <a:ext cx="2438400" cy="1825917"/>
          </a:xfrm>
          <a:prstGeom prst="rect">
            <a:avLst/>
          </a:prstGeom>
        </p:spPr>
      </p:pic>
      <p:pic>
        <p:nvPicPr>
          <p:cNvPr id="5" name="Picture 4" descr="Picture 1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1" y="4977153"/>
            <a:ext cx="2537884" cy="1728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52400"/>
            <a:ext cx="5715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4 Effective Slide Layouts</a:t>
            </a:r>
          </a:p>
        </p:txBody>
      </p:sp>
      <p:pic>
        <p:nvPicPr>
          <p:cNvPr id="5" name="Picture 4" descr="Picture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1052"/>
            <a:ext cx="9144000" cy="61831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742584"/>
            <a:ext cx="51927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Source: Presentation </a:t>
            </a:r>
            <a:r>
              <a:rPr lang="en-US" sz="900" dirty="0" err="1" smtClean="0"/>
              <a:t>Xpert</a:t>
            </a:r>
            <a:r>
              <a:rPr lang="en-US" sz="900" dirty="0" smtClean="0"/>
              <a:t> and Ellen Finkelstein for http://</a:t>
            </a:r>
            <a:r>
              <a:rPr lang="en-US" sz="900" dirty="0" err="1" smtClean="0"/>
              <a:t>powerpointinfo.blogspot.com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627168"/>
            <a:ext cx="51927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Source: Presentation </a:t>
            </a:r>
            <a:r>
              <a:rPr lang="en-US" sz="900" dirty="0" err="1" smtClean="0"/>
              <a:t>Xpert</a:t>
            </a:r>
            <a:r>
              <a:rPr lang="en-US" sz="900" dirty="0" smtClean="0"/>
              <a:t> and Ellen Finkelstein for http://</a:t>
            </a:r>
            <a:r>
              <a:rPr lang="en-US" sz="900" dirty="0" err="1" smtClean="0"/>
              <a:t>powerpointinfo.blogspot.com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</TotalTime>
  <Words>779</Words>
  <Application>Microsoft Office PowerPoint</Application>
  <PresentationFormat>On-screen Show (4:3)</PresentationFormat>
  <Paragraphs>181</Paragraphs>
  <Slides>30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nicole anderson</dc:creator>
  <cp:lastModifiedBy>Carmen Elisme</cp:lastModifiedBy>
  <cp:revision>98</cp:revision>
  <dcterms:created xsi:type="dcterms:W3CDTF">2013-03-23T00:39:35Z</dcterms:created>
  <dcterms:modified xsi:type="dcterms:W3CDTF">2013-12-14T13:44:48Z</dcterms:modified>
</cp:coreProperties>
</file>