
<file path=[Content_Types].xml><?xml version="1.0" encoding="utf-8"?>
<Types xmlns="http://schemas.openxmlformats.org/package/2006/content-types">
  <Override PartName="/ppt/tableStyles.xml" ContentType="application/vnd.openxmlformats-officedocument.presentationml.tableStyles+xml"/>
  <Override PartName="/ppt/notesSlides/notesSlide10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0.xml" ContentType="application/vnd.openxmlformats-officedocument.presentationml.slide+xml"/>
  <Override PartName="/ppt/slides/slide15.xml" ContentType="application/vnd.openxmlformats-officedocument.presentationml.slide+xml"/>
  <Override PartName="/ppt/diagrams/quickStyle4.xml" ContentType="application/vnd.openxmlformats-officedocument.drawingml.diagramStyle+xml"/>
  <Override PartName="/ppt/notesSlides/notesSlide4.xml" ContentType="application/vnd.openxmlformats-officedocument.presentationml.notes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0.xml" ContentType="application/vnd.openxmlformats-officedocument.presentationml.slide+xml"/>
  <Override PartName="/ppt/diagrams/layout1.xml" ContentType="application/vnd.openxmlformats-officedocument.drawingml.diagramLayout+xml"/>
  <Override PartName="/ppt/theme/theme1.xml" ContentType="application/vnd.openxmlformats-officedocument.theme+xml"/>
  <Default Extension="rels" ContentType="application/vnd.openxmlformats-package.relationships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22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Default Extension="jpeg" ContentType="image/jpeg"/>
  <Override PartName="/ppt/slides/slide12.xml" ContentType="application/vnd.openxmlformats-officedocument.presentationml.slide+xml"/>
  <Override PartName="/ppt/diagrams/layout3.xml" ContentType="application/vnd.openxmlformats-officedocument.drawingml.diagramLayout+xml"/>
  <Override PartName="/ppt/diagrams/quickStyle1.xml" ContentType="application/vnd.openxmlformats-officedocument.drawingml.diagramStyle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4.xml" ContentType="application/vnd.openxmlformats-officedocument.presentationml.slide+xml"/>
  <Override PartName="/ppt/diagrams/colors2.xml" ContentType="application/vnd.openxmlformats-officedocument.drawingml.diagramColors+xml"/>
  <Override PartName="/ppt/slideLayouts/slideLayout11.xml" ContentType="application/vnd.openxmlformats-officedocument.presentationml.slideLayout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diagrams/quickStyle3.xml" ContentType="application/vnd.openxmlformats-officedocument.drawingml.diagramStyle+xml"/>
  <Override PartName="/docProps/core.xml" ContentType="application/vnd.openxmlformats-package.core-properties+xml"/>
  <Override PartName="/ppt/notesSlides/notesSlide3.xml" ContentType="application/vnd.openxmlformats-officedocument.presentationml.notesSlide+xml"/>
  <Override PartName="/ppt/diagrams/colors4.xml" ContentType="application/vnd.openxmlformats-officedocument.drawingml.diagramColors+xml"/>
  <Override PartName="/ppt/diagrams/data1.xml" ContentType="application/vnd.openxmlformats-officedocument.drawingml.diagramData+xml"/>
  <Override PartName="/ppt/presProps.xml" ContentType="application/vnd.openxmlformats-officedocument.presentationml.presProps+xml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1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5.xml" ContentType="application/vnd.openxmlformats-officedocument.presentationml.notesSlide+xml"/>
  <Default Extension="bin" ContentType="application/vnd.openxmlformats-officedocument.presentationml.printerSettings"/>
  <Override PartName="/ppt/slides/slide11.xml" ContentType="application/vnd.openxmlformats-officedocument.presentationml.slide+xml"/>
  <Override PartName="/ppt/diagrams/layout2.xml" ContentType="application/vnd.openxmlformats-officedocument.drawingml.diagram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diagrams/data3.xml" ContentType="application/vnd.openxmlformats-officedocument.drawingml.diagramData+xml"/>
  <Default Extension="pdf" ContentType="application/pdf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18.xml" ContentType="application/vnd.openxmlformats-officedocument.presentationml.slide+xml"/>
  <Override PartName="/ppt/diagrams/colors1.xml" ContentType="application/vnd.openxmlformats-officedocument.drawingml.diagramColors+xml"/>
  <Override PartName="/ppt/slides/slide3.xml" ContentType="application/vnd.openxmlformats-officedocument.presentationml.slide+xml"/>
  <Default Extension="png" ContentType="image/png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13.xml" ContentType="application/vnd.openxmlformats-officedocument.presentationml.slide+xml"/>
  <Override PartName="/ppt/diagrams/quickStyle2.xml" ContentType="application/vnd.openxmlformats-officedocument.drawingml.diagramStyle+xml"/>
  <Override PartName="/ppt/diagrams/layout4.xml" ContentType="application/vnd.openxmlformats-officedocument.drawingml.diagramLayout+xml"/>
  <Override PartName="/ppt/notesSlides/notesSlide2.xml" ContentType="application/vnd.openxmlformats-officedocument.presentationml.notesSlide+xml"/>
  <Override PartName="/docProps/app.xml" ContentType="application/vnd.openxmlformats-officedocument.extended-properties+xml"/>
  <Override PartName="/ppt/diagrams/colors3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26"/>
  </p:notesMasterIdLst>
  <p:sldIdLst>
    <p:sldId id="257" r:id="rId2"/>
    <p:sldId id="256" r:id="rId3"/>
    <p:sldId id="258" r:id="rId4"/>
    <p:sldId id="264" r:id="rId5"/>
    <p:sldId id="259" r:id="rId6"/>
    <p:sldId id="260" r:id="rId7"/>
    <p:sldId id="268" r:id="rId8"/>
    <p:sldId id="279" r:id="rId9"/>
    <p:sldId id="261" r:id="rId10"/>
    <p:sldId id="262" r:id="rId11"/>
    <p:sldId id="269" r:id="rId12"/>
    <p:sldId id="271" r:id="rId13"/>
    <p:sldId id="265" r:id="rId14"/>
    <p:sldId id="270" r:id="rId15"/>
    <p:sldId id="266" r:id="rId16"/>
    <p:sldId id="272" r:id="rId17"/>
    <p:sldId id="276" r:id="rId18"/>
    <p:sldId id="277" r:id="rId19"/>
    <p:sldId id="274" r:id="rId20"/>
    <p:sldId id="267" r:id="rId21"/>
    <p:sldId id="275" r:id="rId22"/>
    <p:sldId id="280" r:id="rId23"/>
    <p:sldId id="281" r:id="rId24"/>
    <p:sldId id="263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82721" autoAdjust="0"/>
  </p:normalViewPr>
  <p:slideViewPr>
    <p:cSldViewPr snapToObjects="1">
      <p:cViewPr varScale="1">
        <p:scale>
          <a:sx n="97" d="100"/>
          <a:sy n="97" d="100"/>
        </p:scale>
        <p:origin x="-120" y="-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95" d="100"/>
          <a:sy n="95" d="100"/>
        </p:scale>
        <p:origin x="-1480" y="-10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19" Type="http://schemas.openxmlformats.org/officeDocument/2006/relationships/slide" Target="slides/slide18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0" Type="http://schemas.openxmlformats.org/officeDocument/2006/relationships/theme" Target="theme/theme1.xml"/><Relationship Id="rId3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8B13D4-F987-4E40-9FE4-2B66D5EE2EF5}" type="doc">
      <dgm:prSet loTypeId="urn:microsoft.com/office/officeart/2005/8/layout/process1" loCatId="process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108D047F-16A9-3F4E-8A11-83D86206B6D2}">
      <dgm:prSet/>
      <dgm:spPr/>
      <dgm:t>
        <a:bodyPr/>
        <a:lstStyle/>
        <a:p>
          <a:pPr rtl="0"/>
          <a:r>
            <a:rPr lang="en-US" dirty="0" smtClean="0"/>
            <a:t>Review PowerPoint basics</a:t>
          </a:r>
          <a:endParaRPr dirty="0"/>
        </a:p>
      </dgm:t>
    </dgm:pt>
    <dgm:pt modelId="{D3758907-4C55-6F45-9992-C1358A7E112F}" type="parTrans" cxnId="{717A4F22-7961-434E-92D0-FE986D2DD84F}">
      <dgm:prSet/>
      <dgm:spPr/>
      <dgm:t>
        <a:bodyPr/>
        <a:lstStyle/>
        <a:p>
          <a:endParaRPr lang="en-US"/>
        </a:p>
      </dgm:t>
    </dgm:pt>
    <dgm:pt modelId="{8F8A3A7A-0DDC-404E-AC69-7504CC10ED40}" type="sibTrans" cxnId="{717A4F22-7961-434E-92D0-FE986D2DD84F}">
      <dgm:prSet/>
      <dgm:spPr/>
      <dgm:t>
        <a:bodyPr/>
        <a:lstStyle/>
        <a:p>
          <a:endParaRPr lang="en-US"/>
        </a:p>
      </dgm:t>
    </dgm:pt>
    <dgm:pt modelId="{015CF2DD-4793-4347-AF34-44992BA51FEA}">
      <dgm:prSet/>
      <dgm:spPr/>
      <dgm:t>
        <a:bodyPr/>
        <a:lstStyle/>
        <a:p>
          <a:pPr rtl="0"/>
          <a:r>
            <a:rPr lang="en-US" dirty="0" smtClean="0"/>
            <a:t>Customize </a:t>
          </a:r>
          <a:endParaRPr lang="en-US" dirty="0"/>
        </a:p>
      </dgm:t>
    </dgm:pt>
    <dgm:pt modelId="{84EB894B-4EC3-7648-9864-ECD7EF819587}" type="parTrans" cxnId="{DABE5E23-FA77-6E4B-91D6-65260010EA2D}">
      <dgm:prSet/>
      <dgm:spPr/>
      <dgm:t>
        <a:bodyPr/>
        <a:lstStyle/>
        <a:p>
          <a:endParaRPr lang="en-US"/>
        </a:p>
      </dgm:t>
    </dgm:pt>
    <dgm:pt modelId="{BC0D7085-3B48-DA45-A8FC-E056B1F69647}" type="sibTrans" cxnId="{DABE5E23-FA77-6E4B-91D6-65260010EA2D}">
      <dgm:prSet/>
      <dgm:spPr/>
      <dgm:t>
        <a:bodyPr/>
        <a:lstStyle/>
        <a:p>
          <a:endParaRPr lang="en-US"/>
        </a:p>
      </dgm:t>
    </dgm:pt>
    <dgm:pt modelId="{FA56EC95-C452-1B47-AD32-4D2167F86378}">
      <dgm:prSet/>
      <dgm:spPr/>
      <dgm:t>
        <a:bodyPr/>
        <a:lstStyle/>
        <a:p>
          <a:r>
            <a:rPr lang="en-US" dirty="0" smtClean="0"/>
            <a:t>Finalize</a:t>
          </a:r>
          <a:endParaRPr lang="en-US" dirty="0"/>
        </a:p>
      </dgm:t>
    </dgm:pt>
    <dgm:pt modelId="{E816F6D2-7BBD-CA4A-8BD9-6DCDD5B38318}" type="parTrans" cxnId="{778A3E0B-A2B2-9049-BBD5-8BB71EEDCDFA}">
      <dgm:prSet/>
      <dgm:spPr/>
      <dgm:t>
        <a:bodyPr/>
        <a:lstStyle/>
        <a:p>
          <a:endParaRPr lang="en-US"/>
        </a:p>
      </dgm:t>
    </dgm:pt>
    <dgm:pt modelId="{1A878DBB-5CD9-014B-BCBE-4C9582E469E1}" type="sibTrans" cxnId="{778A3E0B-A2B2-9049-BBD5-8BB71EEDCDFA}">
      <dgm:prSet/>
      <dgm:spPr/>
      <dgm:t>
        <a:bodyPr/>
        <a:lstStyle/>
        <a:p>
          <a:endParaRPr lang="en-US"/>
        </a:p>
      </dgm:t>
    </dgm:pt>
    <dgm:pt modelId="{C2CF1D3C-63A4-2648-BE09-E861DC2AC067}">
      <dgm:prSet/>
      <dgm:spPr/>
      <dgm:t>
        <a:bodyPr/>
        <a:lstStyle/>
        <a:p>
          <a:r>
            <a:rPr lang="en-US" dirty="0" smtClean="0"/>
            <a:t>Create a memorable presentation</a:t>
          </a:r>
          <a:endParaRPr lang="en-US" dirty="0"/>
        </a:p>
      </dgm:t>
    </dgm:pt>
    <dgm:pt modelId="{FCF61810-A564-FA4B-9157-C8581B4D026B}" type="parTrans" cxnId="{FA94E1D9-A17D-674A-8416-5F446BCD3C78}">
      <dgm:prSet/>
      <dgm:spPr/>
      <dgm:t>
        <a:bodyPr/>
        <a:lstStyle/>
        <a:p>
          <a:endParaRPr lang="en-US"/>
        </a:p>
      </dgm:t>
    </dgm:pt>
    <dgm:pt modelId="{C68BA75D-52AF-5E42-98D3-CA138156DD83}" type="sibTrans" cxnId="{FA94E1D9-A17D-674A-8416-5F446BCD3C78}">
      <dgm:prSet/>
      <dgm:spPr/>
      <dgm:t>
        <a:bodyPr/>
        <a:lstStyle/>
        <a:p>
          <a:endParaRPr lang="en-US"/>
        </a:p>
      </dgm:t>
    </dgm:pt>
    <dgm:pt modelId="{35DBBF0C-2B62-7A4B-9DE0-71D5C970D65E}" type="pres">
      <dgm:prSet presAssocID="{CC8B13D4-F987-4E40-9FE4-2B66D5EE2EF5}" presName="Name0" presStyleCnt="0">
        <dgm:presLayoutVars>
          <dgm:dir/>
          <dgm:resizeHandles val="exact"/>
        </dgm:presLayoutVars>
      </dgm:prSet>
      <dgm:spPr/>
    </dgm:pt>
    <dgm:pt modelId="{08AC3542-A040-9447-A74B-95CB04749D09}" type="pres">
      <dgm:prSet presAssocID="{108D047F-16A9-3F4E-8A11-83D86206B6D2}" presName="node" presStyleLbl="node1" presStyleIdx="0" presStyleCnt="4" custLinFactX="-46481" custLinFactNeighborX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2E3F87-4B02-B546-A014-698F5717C1CE}" type="pres">
      <dgm:prSet presAssocID="{8F8A3A7A-0DDC-404E-AC69-7504CC10ED40}" presName="sibTrans" presStyleLbl="sibTrans2D1" presStyleIdx="0" presStyleCnt="3"/>
      <dgm:spPr/>
    </dgm:pt>
    <dgm:pt modelId="{47850D15-9E87-3A40-B1E1-700577F8199D}" type="pres">
      <dgm:prSet presAssocID="{8F8A3A7A-0DDC-404E-AC69-7504CC10ED40}" presName="connectorText" presStyleLbl="sibTrans2D1" presStyleIdx="0" presStyleCnt="3"/>
      <dgm:spPr/>
    </dgm:pt>
    <dgm:pt modelId="{2D65D329-805C-2F48-8A5A-1A21D0CE0E26}" type="pres">
      <dgm:prSet presAssocID="{015CF2DD-4793-4347-AF34-44992BA51FE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522DDA-B518-EE4A-AC49-5734572E863A}" type="pres">
      <dgm:prSet presAssocID="{BC0D7085-3B48-DA45-A8FC-E056B1F69647}" presName="sibTrans" presStyleLbl="sibTrans2D1" presStyleIdx="1" presStyleCnt="3"/>
      <dgm:spPr/>
    </dgm:pt>
    <dgm:pt modelId="{5593A323-C482-314B-A8A7-F314BA54E562}" type="pres">
      <dgm:prSet presAssocID="{BC0D7085-3B48-DA45-A8FC-E056B1F69647}" presName="connectorText" presStyleLbl="sibTrans2D1" presStyleIdx="1" presStyleCnt="3"/>
      <dgm:spPr/>
    </dgm:pt>
    <dgm:pt modelId="{B42B801A-90FE-4B4B-B6A4-4EB7CAEF06A7}" type="pres">
      <dgm:prSet presAssocID="{FA56EC95-C452-1B47-AD32-4D2167F86378}" presName="node" presStyleLbl="node1" presStyleIdx="2" presStyleCnt="4">
        <dgm:presLayoutVars>
          <dgm:bulletEnabled val="1"/>
        </dgm:presLayoutVars>
      </dgm:prSet>
      <dgm:spPr/>
    </dgm:pt>
    <dgm:pt modelId="{DBC06431-97E2-2543-BE7C-3D3A940ACB91}" type="pres">
      <dgm:prSet presAssocID="{1A878DBB-5CD9-014B-BCBE-4C9582E469E1}" presName="sibTrans" presStyleLbl="sibTrans2D1" presStyleIdx="2" presStyleCnt="3"/>
      <dgm:spPr/>
    </dgm:pt>
    <dgm:pt modelId="{D0488AC1-2439-CD47-BB9D-806C798B4E06}" type="pres">
      <dgm:prSet presAssocID="{1A878DBB-5CD9-014B-BCBE-4C9582E469E1}" presName="connectorText" presStyleLbl="sibTrans2D1" presStyleIdx="2" presStyleCnt="3"/>
      <dgm:spPr/>
    </dgm:pt>
    <dgm:pt modelId="{BB7400CC-4EE7-0848-8754-68E819B60810}" type="pres">
      <dgm:prSet presAssocID="{C2CF1D3C-63A4-2648-BE09-E861DC2AC06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F2C809-62CA-3241-ACE4-A5CE69566DEA}" type="presOf" srcId="{CC8B13D4-F987-4E40-9FE4-2B66D5EE2EF5}" destId="{35DBBF0C-2B62-7A4B-9DE0-71D5C970D65E}" srcOrd="0" destOrd="0" presId="urn:microsoft.com/office/officeart/2005/8/layout/process1"/>
    <dgm:cxn modelId="{DABE5E23-FA77-6E4B-91D6-65260010EA2D}" srcId="{CC8B13D4-F987-4E40-9FE4-2B66D5EE2EF5}" destId="{015CF2DD-4793-4347-AF34-44992BA51FEA}" srcOrd="1" destOrd="0" parTransId="{84EB894B-4EC3-7648-9864-ECD7EF819587}" sibTransId="{BC0D7085-3B48-DA45-A8FC-E056B1F69647}"/>
    <dgm:cxn modelId="{5BA57E1B-2EEB-504D-A8FC-694361A11237}" type="presOf" srcId="{BC0D7085-3B48-DA45-A8FC-E056B1F69647}" destId="{5593A323-C482-314B-A8A7-F314BA54E562}" srcOrd="1" destOrd="0" presId="urn:microsoft.com/office/officeart/2005/8/layout/process1"/>
    <dgm:cxn modelId="{2472C96D-CD42-164C-A552-264922A56147}" type="presOf" srcId="{C2CF1D3C-63A4-2648-BE09-E861DC2AC067}" destId="{BB7400CC-4EE7-0848-8754-68E819B60810}" srcOrd="0" destOrd="0" presId="urn:microsoft.com/office/officeart/2005/8/layout/process1"/>
    <dgm:cxn modelId="{2BC55633-ADA4-3E4F-B4F2-9AF2250D119B}" type="presOf" srcId="{8F8A3A7A-0DDC-404E-AC69-7504CC10ED40}" destId="{47850D15-9E87-3A40-B1E1-700577F8199D}" srcOrd="1" destOrd="0" presId="urn:microsoft.com/office/officeart/2005/8/layout/process1"/>
    <dgm:cxn modelId="{372FC263-7C98-A04F-A902-16324CD71EE9}" type="presOf" srcId="{1A878DBB-5CD9-014B-BCBE-4C9582E469E1}" destId="{D0488AC1-2439-CD47-BB9D-806C798B4E06}" srcOrd="1" destOrd="0" presId="urn:microsoft.com/office/officeart/2005/8/layout/process1"/>
    <dgm:cxn modelId="{2AC4FB6D-423C-FA44-AD60-66373F65DDF2}" type="presOf" srcId="{015CF2DD-4793-4347-AF34-44992BA51FEA}" destId="{2D65D329-805C-2F48-8A5A-1A21D0CE0E26}" srcOrd="0" destOrd="0" presId="urn:microsoft.com/office/officeart/2005/8/layout/process1"/>
    <dgm:cxn modelId="{084DFA16-127D-E342-A5E9-FC145CA4363D}" type="presOf" srcId="{1A878DBB-5CD9-014B-BCBE-4C9582E469E1}" destId="{DBC06431-97E2-2543-BE7C-3D3A940ACB91}" srcOrd="0" destOrd="0" presId="urn:microsoft.com/office/officeart/2005/8/layout/process1"/>
    <dgm:cxn modelId="{BCF4FD24-D005-0547-A1F9-876E4A9221D6}" type="presOf" srcId="{BC0D7085-3B48-DA45-A8FC-E056B1F69647}" destId="{B9522DDA-B518-EE4A-AC49-5734572E863A}" srcOrd="0" destOrd="0" presId="urn:microsoft.com/office/officeart/2005/8/layout/process1"/>
    <dgm:cxn modelId="{717A4F22-7961-434E-92D0-FE986D2DD84F}" srcId="{CC8B13D4-F987-4E40-9FE4-2B66D5EE2EF5}" destId="{108D047F-16A9-3F4E-8A11-83D86206B6D2}" srcOrd="0" destOrd="0" parTransId="{D3758907-4C55-6F45-9992-C1358A7E112F}" sibTransId="{8F8A3A7A-0DDC-404E-AC69-7504CC10ED40}"/>
    <dgm:cxn modelId="{FA94E1D9-A17D-674A-8416-5F446BCD3C78}" srcId="{CC8B13D4-F987-4E40-9FE4-2B66D5EE2EF5}" destId="{C2CF1D3C-63A4-2648-BE09-E861DC2AC067}" srcOrd="3" destOrd="0" parTransId="{FCF61810-A564-FA4B-9157-C8581B4D026B}" sibTransId="{C68BA75D-52AF-5E42-98D3-CA138156DD83}"/>
    <dgm:cxn modelId="{778A3E0B-A2B2-9049-BBD5-8BB71EEDCDFA}" srcId="{CC8B13D4-F987-4E40-9FE4-2B66D5EE2EF5}" destId="{FA56EC95-C452-1B47-AD32-4D2167F86378}" srcOrd="2" destOrd="0" parTransId="{E816F6D2-7BBD-CA4A-8BD9-6DCDD5B38318}" sibTransId="{1A878DBB-5CD9-014B-BCBE-4C9582E469E1}"/>
    <dgm:cxn modelId="{850E16E1-76E4-764C-A524-A2529BDA898D}" type="presOf" srcId="{108D047F-16A9-3F4E-8A11-83D86206B6D2}" destId="{08AC3542-A040-9447-A74B-95CB04749D09}" srcOrd="0" destOrd="0" presId="urn:microsoft.com/office/officeart/2005/8/layout/process1"/>
    <dgm:cxn modelId="{3C709A64-EEE4-8843-A036-7DD2C47C75B2}" type="presOf" srcId="{8F8A3A7A-0DDC-404E-AC69-7504CC10ED40}" destId="{5A2E3F87-4B02-B546-A014-698F5717C1CE}" srcOrd="0" destOrd="0" presId="urn:microsoft.com/office/officeart/2005/8/layout/process1"/>
    <dgm:cxn modelId="{B20659EF-2248-7D4E-8122-1D9E6268DAED}" type="presOf" srcId="{FA56EC95-C452-1B47-AD32-4D2167F86378}" destId="{B42B801A-90FE-4B4B-B6A4-4EB7CAEF06A7}" srcOrd="0" destOrd="0" presId="urn:microsoft.com/office/officeart/2005/8/layout/process1"/>
    <dgm:cxn modelId="{47FF2AED-D4EB-8D4F-9F31-B2936D92417A}" type="presParOf" srcId="{35DBBF0C-2B62-7A4B-9DE0-71D5C970D65E}" destId="{08AC3542-A040-9447-A74B-95CB04749D09}" srcOrd="0" destOrd="0" presId="urn:microsoft.com/office/officeart/2005/8/layout/process1"/>
    <dgm:cxn modelId="{601A17F0-A9FA-D34E-A311-FEB4E493997A}" type="presParOf" srcId="{35DBBF0C-2B62-7A4B-9DE0-71D5C970D65E}" destId="{5A2E3F87-4B02-B546-A014-698F5717C1CE}" srcOrd="1" destOrd="0" presId="urn:microsoft.com/office/officeart/2005/8/layout/process1"/>
    <dgm:cxn modelId="{B3D44D81-0F76-4C46-973F-CD9B755FDA35}" type="presParOf" srcId="{5A2E3F87-4B02-B546-A014-698F5717C1CE}" destId="{47850D15-9E87-3A40-B1E1-700577F8199D}" srcOrd="0" destOrd="0" presId="urn:microsoft.com/office/officeart/2005/8/layout/process1"/>
    <dgm:cxn modelId="{112C8DF5-D189-D743-B019-7F37EC746C10}" type="presParOf" srcId="{35DBBF0C-2B62-7A4B-9DE0-71D5C970D65E}" destId="{2D65D329-805C-2F48-8A5A-1A21D0CE0E26}" srcOrd="2" destOrd="0" presId="urn:microsoft.com/office/officeart/2005/8/layout/process1"/>
    <dgm:cxn modelId="{B65666AF-6C31-D340-8FC9-2CF33B40FDA2}" type="presParOf" srcId="{35DBBF0C-2B62-7A4B-9DE0-71D5C970D65E}" destId="{B9522DDA-B518-EE4A-AC49-5734572E863A}" srcOrd="3" destOrd="0" presId="urn:microsoft.com/office/officeart/2005/8/layout/process1"/>
    <dgm:cxn modelId="{E1AAAD14-417E-9A4C-B51B-E2AA04C96233}" type="presParOf" srcId="{B9522DDA-B518-EE4A-AC49-5734572E863A}" destId="{5593A323-C482-314B-A8A7-F314BA54E562}" srcOrd="0" destOrd="0" presId="urn:microsoft.com/office/officeart/2005/8/layout/process1"/>
    <dgm:cxn modelId="{982346D2-64AF-8242-BC66-AA2B20432611}" type="presParOf" srcId="{35DBBF0C-2B62-7A4B-9DE0-71D5C970D65E}" destId="{B42B801A-90FE-4B4B-B6A4-4EB7CAEF06A7}" srcOrd="4" destOrd="0" presId="urn:microsoft.com/office/officeart/2005/8/layout/process1"/>
    <dgm:cxn modelId="{0F94D283-E39B-7E4F-8128-6E37C9E6599C}" type="presParOf" srcId="{35DBBF0C-2B62-7A4B-9DE0-71D5C970D65E}" destId="{DBC06431-97E2-2543-BE7C-3D3A940ACB91}" srcOrd="5" destOrd="0" presId="urn:microsoft.com/office/officeart/2005/8/layout/process1"/>
    <dgm:cxn modelId="{9E47B488-0138-6441-9B66-E7388F5F5723}" type="presParOf" srcId="{DBC06431-97E2-2543-BE7C-3D3A940ACB91}" destId="{D0488AC1-2439-CD47-BB9D-806C798B4E06}" srcOrd="0" destOrd="0" presId="urn:microsoft.com/office/officeart/2005/8/layout/process1"/>
    <dgm:cxn modelId="{F1F7FCBE-3354-C442-8557-3C474503A877}" type="presParOf" srcId="{35DBBF0C-2B62-7A4B-9DE0-71D5C970D65E}" destId="{BB7400CC-4EE7-0848-8754-68E819B60810}" srcOrd="6" destOrd="0" presId="urn:microsoft.com/office/officeart/2005/8/layout/process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45FB1C-563D-5A41-BF5B-A867E1388D59}" type="doc">
      <dgm:prSet loTypeId="urn:microsoft.com/office/officeart/2005/8/layout/hierarchy3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716996-62D8-8843-8D03-AF16D4DB80E8}">
      <dgm:prSet phldrT="[Text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/>
            <a:t>People can’t effectively read and listen a the same time</a:t>
          </a:r>
          <a:endParaRPr lang="en-US" dirty="0"/>
        </a:p>
      </dgm:t>
    </dgm:pt>
    <dgm:pt modelId="{768C1480-D2F9-E841-B785-1E49D897A3FB}" type="parTrans" cxnId="{1BE7AB14-EED1-0448-8AF5-8C51DDE0DDE5}">
      <dgm:prSet/>
      <dgm:spPr/>
      <dgm:t>
        <a:bodyPr/>
        <a:lstStyle/>
        <a:p>
          <a:endParaRPr lang="en-US"/>
        </a:p>
      </dgm:t>
    </dgm:pt>
    <dgm:pt modelId="{F93FF4D6-B123-0D41-BBD9-3DC6867E76D4}" type="sibTrans" cxnId="{1BE7AB14-EED1-0448-8AF5-8C51DDE0DDE5}">
      <dgm:prSet/>
      <dgm:spPr/>
      <dgm:t>
        <a:bodyPr/>
        <a:lstStyle/>
        <a:p>
          <a:endParaRPr lang="en-US"/>
        </a:p>
      </dgm:t>
    </dgm:pt>
    <dgm:pt modelId="{5021D2C4-4A6B-0E46-AF66-D46B2EE8BD10}">
      <dgm:prSet phldrT="[Text]"/>
      <dgm:spPr/>
      <dgm:t>
        <a:bodyPr/>
        <a:lstStyle/>
        <a:p>
          <a:r>
            <a:rPr lang="en-US" dirty="0" smtClean="0"/>
            <a:t>1 point per slide</a:t>
          </a:r>
        </a:p>
      </dgm:t>
    </dgm:pt>
    <dgm:pt modelId="{DB77033F-CAF2-774B-AADD-B9A44AF697BD}" type="parTrans" cxnId="{8E7DEEFA-A8E8-3541-A20C-0B3623C6E23B}">
      <dgm:prSet/>
      <dgm:spPr/>
      <dgm:t>
        <a:bodyPr/>
        <a:lstStyle/>
        <a:p>
          <a:endParaRPr lang="en-US"/>
        </a:p>
      </dgm:t>
    </dgm:pt>
    <dgm:pt modelId="{3EEA8F9C-627F-DF41-AC25-DCE648FA34A1}" type="sibTrans" cxnId="{8E7DEEFA-A8E8-3541-A20C-0B3623C6E23B}">
      <dgm:prSet/>
      <dgm:spPr/>
      <dgm:t>
        <a:bodyPr/>
        <a:lstStyle/>
        <a:p>
          <a:endParaRPr lang="en-US"/>
        </a:p>
      </dgm:t>
    </dgm:pt>
    <dgm:pt modelId="{896A021E-A1D8-F748-BE53-6B4AE72484F4}">
      <dgm:prSet phldrT="[Text]"/>
      <dgm:spPr/>
      <dgm:t>
        <a:bodyPr/>
        <a:lstStyle/>
        <a:p>
          <a:r>
            <a:rPr lang="en-US" dirty="0" smtClean="0"/>
            <a:t>Main point at top</a:t>
          </a:r>
          <a:endParaRPr lang="en-US" dirty="0"/>
        </a:p>
      </dgm:t>
    </dgm:pt>
    <dgm:pt modelId="{7E6F907E-5881-FD49-A52C-75D7E373515D}" type="parTrans" cxnId="{1265AC00-0059-5640-9638-D47517065638}">
      <dgm:prSet/>
      <dgm:spPr/>
      <dgm:t>
        <a:bodyPr/>
        <a:lstStyle/>
        <a:p>
          <a:endParaRPr lang="en-US"/>
        </a:p>
      </dgm:t>
    </dgm:pt>
    <dgm:pt modelId="{BB2ED0A9-F7F7-4443-8339-7987996A658F}" type="sibTrans" cxnId="{1265AC00-0059-5640-9638-D47517065638}">
      <dgm:prSet/>
      <dgm:spPr/>
      <dgm:t>
        <a:bodyPr/>
        <a:lstStyle/>
        <a:p>
          <a:endParaRPr lang="en-US"/>
        </a:p>
      </dgm:t>
    </dgm:pt>
    <dgm:pt modelId="{0DA197EB-867E-4242-A1BB-22BA45621374}" type="pres">
      <dgm:prSet presAssocID="{3545FB1C-563D-5A41-BF5B-A867E1388D5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5602865-0575-524B-84FF-071A39FDE2A1}" type="pres">
      <dgm:prSet presAssocID="{02716996-62D8-8843-8D03-AF16D4DB80E8}" presName="root" presStyleCnt="0"/>
      <dgm:spPr/>
    </dgm:pt>
    <dgm:pt modelId="{1F798AC7-621A-D341-83D5-D001632ECEFA}" type="pres">
      <dgm:prSet presAssocID="{02716996-62D8-8843-8D03-AF16D4DB80E8}" presName="rootComposite" presStyleCnt="0"/>
      <dgm:spPr/>
    </dgm:pt>
    <dgm:pt modelId="{EE50DF67-0306-A648-895C-ADDA6B85C796}" type="pres">
      <dgm:prSet presAssocID="{02716996-62D8-8843-8D03-AF16D4DB80E8}" presName="rootText" presStyleLbl="node1" presStyleIdx="0" presStyleCnt="1" custScaleX="152836" custScaleY="33601" custLinFactNeighborX="-79" custLinFactNeighborY="-65753"/>
      <dgm:spPr/>
      <dgm:t>
        <a:bodyPr/>
        <a:lstStyle/>
        <a:p>
          <a:endParaRPr lang="en-US"/>
        </a:p>
      </dgm:t>
    </dgm:pt>
    <dgm:pt modelId="{4C7B1EAF-D00F-D64A-BA1F-10E9C8C0D76E}" type="pres">
      <dgm:prSet presAssocID="{02716996-62D8-8843-8D03-AF16D4DB80E8}" presName="rootConnector" presStyleLbl="node1" presStyleIdx="0" presStyleCnt="1"/>
      <dgm:spPr/>
    </dgm:pt>
    <dgm:pt modelId="{132842A1-3ABA-5B45-869B-4BC649C2DFBF}" type="pres">
      <dgm:prSet presAssocID="{02716996-62D8-8843-8D03-AF16D4DB80E8}" presName="childShape" presStyleCnt="0"/>
      <dgm:spPr/>
    </dgm:pt>
    <dgm:pt modelId="{24422471-4B8C-814C-A7A3-19D6E404E9D9}" type="pres">
      <dgm:prSet presAssocID="{DB77033F-CAF2-774B-AADD-B9A44AF697BD}" presName="Name13" presStyleLbl="parChTrans1D2" presStyleIdx="0" presStyleCnt="1"/>
      <dgm:spPr/>
    </dgm:pt>
    <dgm:pt modelId="{337DB11B-0019-C145-ACA4-46AADE3FAEA1}" type="pres">
      <dgm:prSet presAssocID="{5021D2C4-4A6B-0E46-AF66-D46B2EE8BD10}" presName="childText" presStyleLbl="bgAcc1" presStyleIdx="0" presStyleCnt="1" custScaleX="175759" custScaleY="29195" custLinFactNeighborX="99" custLinFactNeighborY="-799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E7AB14-EED1-0448-8AF5-8C51DDE0DDE5}" srcId="{3545FB1C-563D-5A41-BF5B-A867E1388D59}" destId="{02716996-62D8-8843-8D03-AF16D4DB80E8}" srcOrd="0" destOrd="0" parTransId="{768C1480-D2F9-E841-B785-1E49D897A3FB}" sibTransId="{F93FF4D6-B123-0D41-BBD9-3DC6867E76D4}"/>
    <dgm:cxn modelId="{8E7DEEFA-A8E8-3541-A20C-0B3623C6E23B}" srcId="{02716996-62D8-8843-8D03-AF16D4DB80E8}" destId="{5021D2C4-4A6B-0E46-AF66-D46B2EE8BD10}" srcOrd="0" destOrd="0" parTransId="{DB77033F-CAF2-774B-AADD-B9A44AF697BD}" sibTransId="{3EEA8F9C-627F-DF41-AC25-DCE648FA34A1}"/>
    <dgm:cxn modelId="{DA9D700A-162D-B048-B3BB-BA3E226759BD}" type="presOf" srcId="{3545FB1C-563D-5A41-BF5B-A867E1388D59}" destId="{0DA197EB-867E-4242-A1BB-22BA45621374}" srcOrd="0" destOrd="0" presId="urn:microsoft.com/office/officeart/2005/8/layout/hierarchy3"/>
    <dgm:cxn modelId="{7EACC3E7-27A6-4F4F-A69F-C951BC0048CB}" type="presOf" srcId="{02716996-62D8-8843-8D03-AF16D4DB80E8}" destId="{4C7B1EAF-D00F-D64A-BA1F-10E9C8C0D76E}" srcOrd="1" destOrd="0" presId="urn:microsoft.com/office/officeart/2005/8/layout/hierarchy3"/>
    <dgm:cxn modelId="{27116523-CBAE-3C41-A6AC-5BD0D9037A73}" type="presOf" srcId="{DB77033F-CAF2-774B-AADD-B9A44AF697BD}" destId="{24422471-4B8C-814C-A7A3-19D6E404E9D9}" srcOrd="0" destOrd="0" presId="urn:microsoft.com/office/officeart/2005/8/layout/hierarchy3"/>
    <dgm:cxn modelId="{1265AC00-0059-5640-9638-D47517065638}" srcId="{5021D2C4-4A6B-0E46-AF66-D46B2EE8BD10}" destId="{896A021E-A1D8-F748-BE53-6B4AE72484F4}" srcOrd="0" destOrd="0" parTransId="{7E6F907E-5881-FD49-A52C-75D7E373515D}" sibTransId="{BB2ED0A9-F7F7-4443-8339-7987996A658F}"/>
    <dgm:cxn modelId="{B37CA6CD-C988-834F-8F78-B5C9FD5441AB}" type="presOf" srcId="{5021D2C4-4A6B-0E46-AF66-D46B2EE8BD10}" destId="{337DB11B-0019-C145-ACA4-46AADE3FAEA1}" srcOrd="0" destOrd="0" presId="urn:microsoft.com/office/officeart/2005/8/layout/hierarchy3"/>
    <dgm:cxn modelId="{FE02F5CB-3F69-3141-B92F-04F029DEFF86}" type="presOf" srcId="{896A021E-A1D8-F748-BE53-6B4AE72484F4}" destId="{337DB11B-0019-C145-ACA4-46AADE3FAEA1}" srcOrd="0" destOrd="1" presId="urn:microsoft.com/office/officeart/2005/8/layout/hierarchy3"/>
    <dgm:cxn modelId="{F61DD992-3243-ED41-BA0E-D0AB68E3026C}" type="presOf" srcId="{02716996-62D8-8843-8D03-AF16D4DB80E8}" destId="{EE50DF67-0306-A648-895C-ADDA6B85C796}" srcOrd="0" destOrd="0" presId="urn:microsoft.com/office/officeart/2005/8/layout/hierarchy3"/>
    <dgm:cxn modelId="{389B76B7-30A4-FA44-9301-0B8A6BF784EA}" type="presParOf" srcId="{0DA197EB-867E-4242-A1BB-22BA45621374}" destId="{F5602865-0575-524B-84FF-071A39FDE2A1}" srcOrd="0" destOrd="0" presId="urn:microsoft.com/office/officeart/2005/8/layout/hierarchy3"/>
    <dgm:cxn modelId="{D7AB553F-42B1-2E48-B829-2279AA9EA370}" type="presParOf" srcId="{F5602865-0575-524B-84FF-071A39FDE2A1}" destId="{1F798AC7-621A-D341-83D5-D001632ECEFA}" srcOrd="0" destOrd="0" presId="urn:microsoft.com/office/officeart/2005/8/layout/hierarchy3"/>
    <dgm:cxn modelId="{7CC8ADAC-3C86-3942-8A3A-8AD936727F96}" type="presParOf" srcId="{1F798AC7-621A-D341-83D5-D001632ECEFA}" destId="{EE50DF67-0306-A648-895C-ADDA6B85C796}" srcOrd="0" destOrd="0" presId="urn:microsoft.com/office/officeart/2005/8/layout/hierarchy3"/>
    <dgm:cxn modelId="{D6872CEE-BB24-544F-B50B-D06B3BA6AAC1}" type="presParOf" srcId="{1F798AC7-621A-D341-83D5-D001632ECEFA}" destId="{4C7B1EAF-D00F-D64A-BA1F-10E9C8C0D76E}" srcOrd="1" destOrd="0" presId="urn:microsoft.com/office/officeart/2005/8/layout/hierarchy3"/>
    <dgm:cxn modelId="{D0EDB41C-8CC4-924F-B0C6-6B62D354F3DA}" type="presParOf" srcId="{F5602865-0575-524B-84FF-071A39FDE2A1}" destId="{132842A1-3ABA-5B45-869B-4BC649C2DFBF}" srcOrd="1" destOrd="0" presId="urn:microsoft.com/office/officeart/2005/8/layout/hierarchy3"/>
    <dgm:cxn modelId="{6C37969D-072D-3442-BE1C-87E80E2021F5}" type="presParOf" srcId="{132842A1-3ABA-5B45-869B-4BC649C2DFBF}" destId="{24422471-4B8C-814C-A7A3-19D6E404E9D9}" srcOrd="0" destOrd="0" presId="urn:microsoft.com/office/officeart/2005/8/layout/hierarchy3"/>
    <dgm:cxn modelId="{029DA59E-2BC2-154C-B376-2E281E0BA719}" type="presParOf" srcId="{132842A1-3ABA-5B45-869B-4BC649C2DFBF}" destId="{337DB11B-0019-C145-ACA4-46AADE3FAEA1}" srcOrd="1" destOrd="0" presId="urn:microsoft.com/office/officeart/2005/8/layout/hierarchy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545FB1C-563D-5A41-BF5B-A867E1388D59}" type="doc">
      <dgm:prSet loTypeId="urn:microsoft.com/office/officeart/2005/8/layout/hierarchy3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716996-62D8-8843-8D03-AF16D4DB80E8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2300" dirty="0" smtClean="0"/>
            <a:t>Don’t overwhelm short term memory</a:t>
          </a:r>
          <a:endParaRPr lang="en-US" sz="2300" dirty="0"/>
        </a:p>
      </dgm:t>
    </dgm:pt>
    <dgm:pt modelId="{768C1480-D2F9-E841-B785-1E49D897A3FB}" type="parTrans" cxnId="{1BE7AB14-EED1-0448-8AF5-8C51DDE0DDE5}">
      <dgm:prSet/>
      <dgm:spPr/>
      <dgm:t>
        <a:bodyPr/>
        <a:lstStyle/>
        <a:p>
          <a:endParaRPr lang="en-US"/>
        </a:p>
      </dgm:t>
    </dgm:pt>
    <dgm:pt modelId="{F93FF4D6-B123-0D41-BBD9-3DC6867E76D4}" type="sibTrans" cxnId="{1BE7AB14-EED1-0448-8AF5-8C51DDE0DDE5}">
      <dgm:prSet/>
      <dgm:spPr/>
      <dgm:t>
        <a:bodyPr/>
        <a:lstStyle/>
        <a:p>
          <a:endParaRPr lang="en-US"/>
        </a:p>
      </dgm:t>
    </dgm:pt>
    <dgm:pt modelId="{5021D2C4-4A6B-0E46-AF66-D46B2EE8BD10}">
      <dgm:prSet phldrT="[Text]" custT="1"/>
      <dgm:spPr/>
      <dgm:t>
        <a:bodyPr/>
        <a:lstStyle/>
        <a:p>
          <a:r>
            <a:rPr lang="en-US" sz="1900" dirty="0" smtClean="0"/>
            <a:t>Put content in small chunks</a:t>
          </a:r>
        </a:p>
      </dgm:t>
    </dgm:pt>
    <dgm:pt modelId="{DB77033F-CAF2-774B-AADD-B9A44AF697BD}" type="parTrans" cxnId="{8E7DEEFA-A8E8-3541-A20C-0B3623C6E23B}">
      <dgm:prSet/>
      <dgm:spPr/>
      <dgm:t>
        <a:bodyPr/>
        <a:lstStyle/>
        <a:p>
          <a:endParaRPr lang="en-US"/>
        </a:p>
      </dgm:t>
    </dgm:pt>
    <dgm:pt modelId="{3EEA8F9C-627F-DF41-AC25-DCE648FA34A1}" type="sibTrans" cxnId="{8E7DEEFA-A8E8-3541-A20C-0B3623C6E23B}">
      <dgm:prSet/>
      <dgm:spPr/>
      <dgm:t>
        <a:bodyPr/>
        <a:lstStyle/>
        <a:p>
          <a:endParaRPr lang="en-US"/>
        </a:p>
      </dgm:t>
    </dgm:pt>
    <dgm:pt modelId="{896A021E-A1D8-F748-BE53-6B4AE72484F4}">
      <dgm:prSet phldrT="[Text]" custT="1"/>
      <dgm:spPr/>
      <dgm:t>
        <a:bodyPr/>
        <a:lstStyle/>
        <a:p>
          <a:r>
            <a:rPr lang="en-US" sz="1500" dirty="0" smtClean="0"/>
            <a:t>3-4 concepts at a time</a:t>
          </a:r>
          <a:endParaRPr lang="en-US" sz="1500" dirty="0"/>
        </a:p>
      </dgm:t>
    </dgm:pt>
    <dgm:pt modelId="{7E6F907E-5881-FD49-A52C-75D7E373515D}" type="parTrans" cxnId="{1265AC00-0059-5640-9638-D47517065638}">
      <dgm:prSet/>
      <dgm:spPr/>
      <dgm:t>
        <a:bodyPr/>
        <a:lstStyle/>
        <a:p>
          <a:endParaRPr lang="en-US"/>
        </a:p>
      </dgm:t>
    </dgm:pt>
    <dgm:pt modelId="{BB2ED0A9-F7F7-4443-8339-7987996A658F}" type="sibTrans" cxnId="{1265AC00-0059-5640-9638-D47517065638}">
      <dgm:prSet/>
      <dgm:spPr/>
      <dgm:t>
        <a:bodyPr/>
        <a:lstStyle/>
        <a:p>
          <a:endParaRPr lang="en-US"/>
        </a:p>
      </dgm:t>
    </dgm:pt>
    <dgm:pt modelId="{202EB8C1-7FFB-914C-9005-535EB12BE560}">
      <dgm:prSet phldrT="[Text]" custT="1"/>
      <dgm:spPr/>
      <dgm:t>
        <a:bodyPr/>
        <a:lstStyle/>
        <a:p>
          <a:r>
            <a:rPr lang="en-US" sz="1500" dirty="0" smtClean="0"/>
            <a:t>Less is more; Simple, easy to read slides</a:t>
          </a:r>
          <a:endParaRPr lang="en-US" sz="1500" dirty="0"/>
        </a:p>
      </dgm:t>
    </dgm:pt>
    <dgm:pt modelId="{22478D4E-7F9A-D843-A1C3-8497794D6717}" type="parTrans" cxnId="{C52B614C-F46E-864D-B30D-4E7AB1F0F680}">
      <dgm:prSet/>
      <dgm:spPr/>
      <dgm:t>
        <a:bodyPr/>
        <a:lstStyle/>
        <a:p>
          <a:endParaRPr lang="en-US"/>
        </a:p>
      </dgm:t>
    </dgm:pt>
    <dgm:pt modelId="{7D3DD12C-8BDF-044A-8014-83630B7D59D0}" type="sibTrans" cxnId="{C52B614C-F46E-864D-B30D-4E7AB1F0F680}">
      <dgm:prSet/>
      <dgm:spPr/>
      <dgm:t>
        <a:bodyPr/>
        <a:lstStyle/>
        <a:p>
          <a:endParaRPr lang="en-US"/>
        </a:p>
      </dgm:t>
    </dgm:pt>
    <dgm:pt modelId="{0DA197EB-867E-4242-A1BB-22BA45621374}" type="pres">
      <dgm:prSet presAssocID="{3545FB1C-563D-5A41-BF5B-A867E1388D5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5602865-0575-524B-84FF-071A39FDE2A1}" type="pres">
      <dgm:prSet presAssocID="{02716996-62D8-8843-8D03-AF16D4DB80E8}" presName="root" presStyleCnt="0"/>
      <dgm:spPr/>
    </dgm:pt>
    <dgm:pt modelId="{1F798AC7-621A-D341-83D5-D001632ECEFA}" type="pres">
      <dgm:prSet presAssocID="{02716996-62D8-8843-8D03-AF16D4DB80E8}" presName="rootComposite" presStyleCnt="0"/>
      <dgm:spPr/>
    </dgm:pt>
    <dgm:pt modelId="{EE50DF67-0306-A648-895C-ADDA6B85C796}" type="pres">
      <dgm:prSet presAssocID="{02716996-62D8-8843-8D03-AF16D4DB80E8}" presName="rootText" presStyleLbl="node1" presStyleIdx="0" presStyleCnt="1" custScaleX="152836" custScaleY="33601" custLinFactNeighborX="-79" custLinFactNeighborY="-67998"/>
      <dgm:spPr/>
      <dgm:t>
        <a:bodyPr/>
        <a:lstStyle/>
        <a:p>
          <a:endParaRPr lang="en-US"/>
        </a:p>
      </dgm:t>
    </dgm:pt>
    <dgm:pt modelId="{4C7B1EAF-D00F-D64A-BA1F-10E9C8C0D76E}" type="pres">
      <dgm:prSet presAssocID="{02716996-62D8-8843-8D03-AF16D4DB80E8}" presName="rootConnector" presStyleLbl="node1" presStyleIdx="0" presStyleCnt="1"/>
      <dgm:spPr/>
    </dgm:pt>
    <dgm:pt modelId="{132842A1-3ABA-5B45-869B-4BC649C2DFBF}" type="pres">
      <dgm:prSet presAssocID="{02716996-62D8-8843-8D03-AF16D4DB80E8}" presName="childShape" presStyleCnt="0"/>
      <dgm:spPr/>
    </dgm:pt>
    <dgm:pt modelId="{24422471-4B8C-814C-A7A3-19D6E404E9D9}" type="pres">
      <dgm:prSet presAssocID="{DB77033F-CAF2-774B-AADD-B9A44AF697BD}" presName="Name13" presStyleLbl="parChTrans1D2" presStyleIdx="0" presStyleCnt="1"/>
      <dgm:spPr/>
    </dgm:pt>
    <dgm:pt modelId="{337DB11B-0019-C145-ACA4-46AADE3FAEA1}" type="pres">
      <dgm:prSet presAssocID="{5021D2C4-4A6B-0E46-AF66-D46B2EE8BD10}" presName="childText" presStyleLbl="bgAcc1" presStyleIdx="0" presStyleCnt="1" custScaleX="173865" custScaleY="44060" custLinFactNeighborX="99" custLinFactNeighborY="-799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2B614C-F46E-864D-B30D-4E7AB1F0F680}" srcId="{5021D2C4-4A6B-0E46-AF66-D46B2EE8BD10}" destId="{202EB8C1-7FFB-914C-9005-535EB12BE560}" srcOrd="1" destOrd="0" parTransId="{22478D4E-7F9A-D843-A1C3-8497794D6717}" sibTransId="{7D3DD12C-8BDF-044A-8014-83630B7D59D0}"/>
    <dgm:cxn modelId="{1265AC00-0059-5640-9638-D47517065638}" srcId="{5021D2C4-4A6B-0E46-AF66-D46B2EE8BD10}" destId="{896A021E-A1D8-F748-BE53-6B4AE72484F4}" srcOrd="0" destOrd="0" parTransId="{7E6F907E-5881-FD49-A52C-75D7E373515D}" sibTransId="{BB2ED0A9-F7F7-4443-8339-7987996A658F}"/>
    <dgm:cxn modelId="{1BE7AB14-EED1-0448-8AF5-8C51DDE0DDE5}" srcId="{3545FB1C-563D-5A41-BF5B-A867E1388D59}" destId="{02716996-62D8-8843-8D03-AF16D4DB80E8}" srcOrd="0" destOrd="0" parTransId="{768C1480-D2F9-E841-B785-1E49D897A3FB}" sibTransId="{F93FF4D6-B123-0D41-BBD9-3DC6867E76D4}"/>
    <dgm:cxn modelId="{8A2DB829-C6E2-904F-BFFD-2C41BC3ECA3B}" type="presOf" srcId="{02716996-62D8-8843-8D03-AF16D4DB80E8}" destId="{EE50DF67-0306-A648-895C-ADDA6B85C796}" srcOrd="0" destOrd="0" presId="urn:microsoft.com/office/officeart/2005/8/layout/hierarchy3"/>
    <dgm:cxn modelId="{8E7DEEFA-A8E8-3541-A20C-0B3623C6E23B}" srcId="{02716996-62D8-8843-8D03-AF16D4DB80E8}" destId="{5021D2C4-4A6B-0E46-AF66-D46B2EE8BD10}" srcOrd="0" destOrd="0" parTransId="{DB77033F-CAF2-774B-AADD-B9A44AF697BD}" sibTransId="{3EEA8F9C-627F-DF41-AC25-DCE648FA34A1}"/>
    <dgm:cxn modelId="{9D5C4EFE-C289-6043-B0B7-2E859545B5D2}" type="presOf" srcId="{202EB8C1-7FFB-914C-9005-535EB12BE560}" destId="{337DB11B-0019-C145-ACA4-46AADE3FAEA1}" srcOrd="0" destOrd="2" presId="urn:microsoft.com/office/officeart/2005/8/layout/hierarchy3"/>
    <dgm:cxn modelId="{63C9FFAB-A1DD-B14F-97FC-8AA21DAA09FE}" type="presOf" srcId="{3545FB1C-563D-5A41-BF5B-A867E1388D59}" destId="{0DA197EB-867E-4242-A1BB-22BA45621374}" srcOrd="0" destOrd="0" presId="urn:microsoft.com/office/officeart/2005/8/layout/hierarchy3"/>
    <dgm:cxn modelId="{1131E104-A0F5-9E4D-B43F-1D49E0C19220}" type="presOf" srcId="{02716996-62D8-8843-8D03-AF16D4DB80E8}" destId="{4C7B1EAF-D00F-D64A-BA1F-10E9C8C0D76E}" srcOrd="1" destOrd="0" presId="urn:microsoft.com/office/officeart/2005/8/layout/hierarchy3"/>
    <dgm:cxn modelId="{C2D07508-07FB-C84A-BB26-E0A2AC576C56}" type="presOf" srcId="{DB77033F-CAF2-774B-AADD-B9A44AF697BD}" destId="{24422471-4B8C-814C-A7A3-19D6E404E9D9}" srcOrd="0" destOrd="0" presId="urn:microsoft.com/office/officeart/2005/8/layout/hierarchy3"/>
    <dgm:cxn modelId="{37CDB6BF-2A4E-714C-A6D6-74BEA10AAE85}" type="presOf" srcId="{896A021E-A1D8-F748-BE53-6B4AE72484F4}" destId="{337DB11B-0019-C145-ACA4-46AADE3FAEA1}" srcOrd="0" destOrd="1" presId="urn:microsoft.com/office/officeart/2005/8/layout/hierarchy3"/>
    <dgm:cxn modelId="{930BFC75-BCAC-7744-9777-D8A687892188}" type="presOf" srcId="{5021D2C4-4A6B-0E46-AF66-D46B2EE8BD10}" destId="{337DB11B-0019-C145-ACA4-46AADE3FAEA1}" srcOrd="0" destOrd="0" presId="urn:microsoft.com/office/officeart/2005/8/layout/hierarchy3"/>
    <dgm:cxn modelId="{98898E3C-E150-0042-AB59-B0A7AD07B060}" type="presParOf" srcId="{0DA197EB-867E-4242-A1BB-22BA45621374}" destId="{F5602865-0575-524B-84FF-071A39FDE2A1}" srcOrd="0" destOrd="0" presId="urn:microsoft.com/office/officeart/2005/8/layout/hierarchy3"/>
    <dgm:cxn modelId="{4B0826FF-AA2E-B849-A9AA-6EAD35B3ED16}" type="presParOf" srcId="{F5602865-0575-524B-84FF-071A39FDE2A1}" destId="{1F798AC7-621A-D341-83D5-D001632ECEFA}" srcOrd="0" destOrd="0" presId="urn:microsoft.com/office/officeart/2005/8/layout/hierarchy3"/>
    <dgm:cxn modelId="{923D119C-0140-9E4B-BF07-0EFD90461690}" type="presParOf" srcId="{1F798AC7-621A-D341-83D5-D001632ECEFA}" destId="{EE50DF67-0306-A648-895C-ADDA6B85C796}" srcOrd="0" destOrd="0" presId="urn:microsoft.com/office/officeart/2005/8/layout/hierarchy3"/>
    <dgm:cxn modelId="{0A5C82B3-E08B-6F42-A9FE-33A5635188AC}" type="presParOf" srcId="{1F798AC7-621A-D341-83D5-D001632ECEFA}" destId="{4C7B1EAF-D00F-D64A-BA1F-10E9C8C0D76E}" srcOrd="1" destOrd="0" presId="urn:microsoft.com/office/officeart/2005/8/layout/hierarchy3"/>
    <dgm:cxn modelId="{ABF8CDB6-B994-F04F-97DD-9C026AE178B2}" type="presParOf" srcId="{F5602865-0575-524B-84FF-071A39FDE2A1}" destId="{132842A1-3ABA-5B45-869B-4BC649C2DFBF}" srcOrd="1" destOrd="0" presId="urn:microsoft.com/office/officeart/2005/8/layout/hierarchy3"/>
    <dgm:cxn modelId="{87AD11D9-918A-214A-AFC2-C34274A718E2}" type="presParOf" srcId="{132842A1-3ABA-5B45-869B-4BC649C2DFBF}" destId="{24422471-4B8C-814C-A7A3-19D6E404E9D9}" srcOrd="0" destOrd="0" presId="urn:microsoft.com/office/officeart/2005/8/layout/hierarchy3"/>
    <dgm:cxn modelId="{9061E157-D412-5E43-B4C2-D0281BB64D59}" type="presParOf" srcId="{132842A1-3ABA-5B45-869B-4BC649C2DFBF}" destId="{337DB11B-0019-C145-ACA4-46AADE3FAEA1}" srcOrd="1" destOrd="0" presId="urn:microsoft.com/office/officeart/2005/8/layout/hierarchy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545FB1C-563D-5A41-BF5B-A867E1388D59}" type="doc">
      <dgm:prSet loTypeId="urn:microsoft.com/office/officeart/2005/8/layout/hierarchy3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716996-62D8-8843-8D03-AF16D4DB80E8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2300" dirty="0" smtClean="0"/>
            <a:t>People remember pictures more than words</a:t>
          </a:r>
          <a:endParaRPr lang="en-US" sz="2300" dirty="0"/>
        </a:p>
      </dgm:t>
    </dgm:pt>
    <dgm:pt modelId="{768C1480-D2F9-E841-B785-1E49D897A3FB}" type="parTrans" cxnId="{1BE7AB14-EED1-0448-8AF5-8C51DDE0DDE5}">
      <dgm:prSet/>
      <dgm:spPr/>
      <dgm:t>
        <a:bodyPr/>
        <a:lstStyle/>
        <a:p>
          <a:endParaRPr lang="en-US"/>
        </a:p>
      </dgm:t>
    </dgm:pt>
    <dgm:pt modelId="{F93FF4D6-B123-0D41-BBD9-3DC6867E76D4}" type="sibTrans" cxnId="{1BE7AB14-EED1-0448-8AF5-8C51DDE0DDE5}">
      <dgm:prSet/>
      <dgm:spPr/>
      <dgm:t>
        <a:bodyPr/>
        <a:lstStyle/>
        <a:p>
          <a:endParaRPr lang="en-US"/>
        </a:p>
      </dgm:t>
    </dgm:pt>
    <dgm:pt modelId="{5021D2C4-4A6B-0E46-AF66-D46B2EE8BD10}">
      <dgm:prSet phldrT="[Text]" custT="1"/>
      <dgm:spPr/>
      <dgm:t>
        <a:bodyPr/>
        <a:lstStyle/>
        <a:p>
          <a:r>
            <a:rPr lang="en-US" sz="1900" dirty="0" smtClean="0"/>
            <a:t>Use visuals to help people remember, understand, or persuade</a:t>
          </a:r>
        </a:p>
      </dgm:t>
    </dgm:pt>
    <dgm:pt modelId="{DB77033F-CAF2-774B-AADD-B9A44AF697BD}" type="parTrans" cxnId="{8E7DEEFA-A8E8-3541-A20C-0B3623C6E23B}">
      <dgm:prSet/>
      <dgm:spPr/>
      <dgm:t>
        <a:bodyPr/>
        <a:lstStyle/>
        <a:p>
          <a:endParaRPr lang="en-US"/>
        </a:p>
      </dgm:t>
    </dgm:pt>
    <dgm:pt modelId="{3EEA8F9C-627F-DF41-AC25-DCE648FA34A1}" type="sibTrans" cxnId="{8E7DEEFA-A8E8-3541-A20C-0B3623C6E23B}">
      <dgm:prSet/>
      <dgm:spPr/>
      <dgm:t>
        <a:bodyPr/>
        <a:lstStyle/>
        <a:p>
          <a:endParaRPr lang="en-US"/>
        </a:p>
      </dgm:t>
    </dgm:pt>
    <dgm:pt modelId="{896A021E-A1D8-F748-BE53-6B4AE72484F4}">
      <dgm:prSet phldrT="[Text]" custT="1"/>
      <dgm:spPr/>
      <dgm:t>
        <a:bodyPr/>
        <a:lstStyle/>
        <a:p>
          <a:r>
            <a:rPr lang="en-US" sz="1500" dirty="0" smtClean="0"/>
            <a:t>Tell and Show method</a:t>
          </a:r>
          <a:endParaRPr lang="en-US" sz="1500" dirty="0"/>
        </a:p>
      </dgm:t>
    </dgm:pt>
    <dgm:pt modelId="{7E6F907E-5881-FD49-A52C-75D7E373515D}" type="parTrans" cxnId="{1265AC00-0059-5640-9638-D47517065638}">
      <dgm:prSet/>
      <dgm:spPr/>
      <dgm:t>
        <a:bodyPr/>
        <a:lstStyle/>
        <a:p>
          <a:endParaRPr lang="en-US"/>
        </a:p>
      </dgm:t>
    </dgm:pt>
    <dgm:pt modelId="{BB2ED0A9-F7F7-4443-8339-7987996A658F}" type="sibTrans" cxnId="{1265AC00-0059-5640-9638-D47517065638}">
      <dgm:prSet/>
      <dgm:spPr/>
      <dgm:t>
        <a:bodyPr/>
        <a:lstStyle/>
        <a:p>
          <a:endParaRPr lang="en-US"/>
        </a:p>
      </dgm:t>
    </dgm:pt>
    <dgm:pt modelId="{0DA197EB-867E-4242-A1BB-22BA45621374}" type="pres">
      <dgm:prSet presAssocID="{3545FB1C-563D-5A41-BF5B-A867E1388D5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5602865-0575-524B-84FF-071A39FDE2A1}" type="pres">
      <dgm:prSet presAssocID="{02716996-62D8-8843-8D03-AF16D4DB80E8}" presName="root" presStyleCnt="0"/>
      <dgm:spPr/>
    </dgm:pt>
    <dgm:pt modelId="{1F798AC7-621A-D341-83D5-D001632ECEFA}" type="pres">
      <dgm:prSet presAssocID="{02716996-62D8-8843-8D03-AF16D4DB80E8}" presName="rootComposite" presStyleCnt="0"/>
      <dgm:spPr/>
    </dgm:pt>
    <dgm:pt modelId="{EE50DF67-0306-A648-895C-ADDA6B85C796}" type="pres">
      <dgm:prSet presAssocID="{02716996-62D8-8843-8D03-AF16D4DB80E8}" presName="rootText" presStyleLbl="node1" presStyleIdx="0" presStyleCnt="1" custScaleX="152836" custScaleY="33601" custLinFactNeighborX="-79" custLinFactNeighborY="-65753"/>
      <dgm:spPr/>
      <dgm:t>
        <a:bodyPr/>
        <a:lstStyle/>
        <a:p>
          <a:endParaRPr lang="en-US"/>
        </a:p>
      </dgm:t>
    </dgm:pt>
    <dgm:pt modelId="{4C7B1EAF-D00F-D64A-BA1F-10E9C8C0D76E}" type="pres">
      <dgm:prSet presAssocID="{02716996-62D8-8843-8D03-AF16D4DB80E8}" presName="rootConnector" presStyleLbl="node1" presStyleIdx="0" presStyleCnt="1"/>
      <dgm:spPr/>
    </dgm:pt>
    <dgm:pt modelId="{132842A1-3ABA-5B45-869B-4BC649C2DFBF}" type="pres">
      <dgm:prSet presAssocID="{02716996-62D8-8843-8D03-AF16D4DB80E8}" presName="childShape" presStyleCnt="0"/>
      <dgm:spPr/>
    </dgm:pt>
    <dgm:pt modelId="{24422471-4B8C-814C-A7A3-19D6E404E9D9}" type="pres">
      <dgm:prSet presAssocID="{DB77033F-CAF2-774B-AADD-B9A44AF697BD}" presName="Name13" presStyleLbl="parChTrans1D2" presStyleIdx="0" presStyleCnt="1"/>
      <dgm:spPr/>
    </dgm:pt>
    <dgm:pt modelId="{337DB11B-0019-C145-ACA4-46AADE3FAEA1}" type="pres">
      <dgm:prSet presAssocID="{5021D2C4-4A6B-0E46-AF66-D46B2EE8BD10}" presName="childText" presStyleLbl="bgAcc1" presStyleIdx="0" presStyleCnt="1" custScaleX="175759" custScaleY="29195" custLinFactNeighborX="99" custLinFactNeighborY="-799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65AC00-0059-5640-9638-D47517065638}" srcId="{5021D2C4-4A6B-0E46-AF66-D46B2EE8BD10}" destId="{896A021E-A1D8-F748-BE53-6B4AE72484F4}" srcOrd="0" destOrd="0" parTransId="{7E6F907E-5881-FD49-A52C-75D7E373515D}" sibTransId="{BB2ED0A9-F7F7-4443-8339-7987996A658F}"/>
    <dgm:cxn modelId="{D698BA78-7B46-AC4E-B85E-DED65DF7E1FD}" type="presOf" srcId="{DB77033F-CAF2-774B-AADD-B9A44AF697BD}" destId="{24422471-4B8C-814C-A7A3-19D6E404E9D9}" srcOrd="0" destOrd="0" presId="urn:microsoft.com/office/officeart/2005/8/layout/hierarchy3"/>
    <dgm:cxn modelId="{1BE7AB14-EED1-0448-8AF5-8C51DDE0DDE5}" srcId="{3545FB1C-563D-5A41-BF5B-A867E1388D59}" destId="{02716996-62D8-8843-8D03-AF16D4DB80E8}" srcOrd="0" destOrd="0" parTransId="{768C1480-D2F9-E841-B785-1E49D897A3FB}" sibTransId="{F93FF4D6-B123-0D41-BBD9-3DC6867E76D4}"/>
    <dgm:cxn modelId="{7F263C3C-68FE-DC4A-8641-A28B10193481}" type="presOf" srcId="{896A021E-A1D8-F748-BE53-6B4AE72484F4}" destId="{337DB11B-0019-C145-ACA4-46AADE3FAEA1}" srcOrd="0" destOrd="1" presId="urn:microsoft.com/office/officeart/2005/8/layout/hierarchy3"/>
    <dgm:cxn modelId="{551078C8-92D7-AF4D-A6E2-E955E1B5B603}" type="presOf" srcId="{3545FB1C-563D-5A41-BF5B-A867E1388D59}" destId="{0DA197EB-867E-4242-A1BB-22BA45621374}" srcOrd="0" destOrd="0" presId="urn:microsoft.com/office/officeart/2005/8/layout/hierarchy3"/>
    <dgm:cxn modelId="{8E7DEEFA-A8E8-3541-A20C-0B3623C6E23B}" srcId="{02716996-62D8-8843-8D03-AF16D4DB80E8}" destId="{5021D2C4-4A6B-0E46-AF66-D46B2EE8BD10}" srcOrd="0" destOrd="0" parTransId="{DB77033F-CAF2-774B-AADD-B9A44AF697BD}" sibTransId="{3EEA8F9C-627F-DF41-AC25-DCE648FA34A1}"/>
    <dgm:cxn modelId="{3E725DB8-C30B-0848-B7A3-405D789BFE87}" type="presOf" srcId="{02716996-62D8-8843-8D03-AF16D4DB80E8}" destId="{4C7B1EAF-D00F-D64A-BA1F-10E9C8C0D76E}" srcOrd="1" destOrd="0" presId="urn:microsoft.com/office/officeart/2005/8/layout/hierarchy3"/>
    <dgm:cxn modelId="{16AA5913-AFEF-C943-BC6A-E26F0F24751E}" type="presOf" srcId="{5021D2C4-4A6B-0E46-AF66-D46B2EE8BD10}" destId="{337DB11B-0019-C145-ACA4-46AADE3FAEA1}" srcOrd="0" destOrd="0" presId="urn:microsoft.com/office/officeart/2005/8/layout/hierarchy3"/>
    <dgm:cxn modelId="{9020B837-467B-0F4A-A601-9706C95C5D0A}" type="presOf" srcId="{02716996-62D8-8843-8D03-AF16D4DB80E8}" destId="{EE50DF67-0306-A648-895C-ADDA6B85C796}" srcOrd="0" destOrd="0" presId="urn:microsoft.com/office/officeart/2005/8/layout/hierarchy3"/>
    <dgm:cxn modelId="{6BEC8B86-9D5F-CB43-BFCE-EFC1120DC586}" type="presParOf" srcId="{0DA197EB-867E-4242-A1BB-22BA45621374}" destId="{F5602865-0575-524B-84FF-071A39FDE2A1}" srcOrd="0" destOrd="0" presId="urn:microsoft.com/office/officeart/2005/8/layout/hierarchy3"/>
    <dgm:cxn modelId="{F18B94DA-8103-5E40-8F31-147DC3DBB4D8}" type="presParOf" srcId="{F5602865-0575-524B-84FF-071A39FDE2A1}" destId="{1F798AC7-621A-D341-83D5-D001632ECEFA}" srcOrd="0" destOrd="0" presId="urn:microsoft.com/office/officeart/2005/8/layout/hierarchy3"/>
    <dgm:cxn modelId="{401C4C9F-5CF5-AD41-9AA8-8DE9E9493F81}" type="presParOf" srcId="{1F798AC7-621A-D341-83D5-D001632ECEFA}" destId="{EE50DF67-0306-A648-895C-ADDA6B85C796}" srcOrd="0" destOrd="0" presId="urn:microsoft.com/office/officeart/2005/8/layout/hierarchy3"/>
    <dgm:cxn modelId="{D9A37088-39BA-9B4B-85F3-2EFC20C7C789}" type="presParOf" srcId="{1F798AC7-621A-D341-83D5-D001632ECEFA}" destId="{4C7B1EAF-D00F-D64A-BA1F-10E9C8C0D76E}" srcOrd="1" destOrd="0" presId="urn:microsoft.com/office/officeart/2005/8/layout/hierarchy3"/>
    <dgm:cxn modelId="{65230271-CFB0-6B4D-B2BA-7A3C569AC0AA}" type="presParOf" srcId="{F5602865-0575-524B-84FF-071A39FDE2A1}" destId="{132842A1-3ABA-5B45-869B-4BC649C2DFBF}" srcOrd="1" destOrd="0" presId="urn:microsoft.com/office/officeart/2005/8/layout/hierarchy3"/>
    <dgm:cxn modelId="{0E72ED6E-EB12-5B41-81F1-CC8C03B14EFD}" type="presParOf" srcId="{132842A1-3ABA-5B45-869B-4BC649C2DFBF}" destId="{24422471-4B8C-814C-A7A3-19D6E404E9D9}" srcOrd="0" destOrd="0" presId="urn:microsoft.com/office/officeart/2005/8/layout/hierarchy3"/>
    <dgm:cxn modelId="{64862B30-CCF4-6D42-A8FB-FF12071717AD}" type="presParOf" srcId="{132842A1-3ABA-5B45-869B-4BC649C2DFBF}" destId="{337DB11B-0019-C145-ACA4-46AADE3FAEA1}" srcOrd="1" destOrd="0" presId="urn:microsoft.com/office/officeart/2005/8/layout/hierarchy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8B955E-2CF2-3F4C-A47F-843AC6166FF9}" type="datetimeFigureOut">
              <a:rPr lang="en-US" smtClean="0"/>
              <a:t>3/15/13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0F9BAC-AA05-E14B-B228-5BC02FCAEC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F9BAC-AA05-E14B-B228-5BC02FCAECA8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F9BAC-AA05-E14B-B228-5BC02FCAECA8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Slide Area: Edit Slide</a:t>
            </a:r>
          </a:p>
          <a:p>
            <a:r>
              <a:rPr lang="en-US" dirty="0" smtClean="0"/>
              <a:t>Slide Navigation: 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Notes: Presentation notes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F9BAC-AA05-E14B-B228-5BC02FCAECA8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Modify</a:t>
            </a:r>
            <a:r>
              <a:rPr lang="en-US" baseline="0" dirty="0" smtClean="0"/>
              <a:t> text in multiple slides quickly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F9BAC-AA05-E14B-B228-5BC02FCAECA8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Open new: Blank presentation</a:t>
            </a:r>
          </a:p>
          <a:p>
            <a:r>
              <a:rPr lang="en-US" baseline="0" dirty="0" smtClean="0"/>
              <a:t>Slide Area:</a:t>
            </a:r>
          </a:p>
          <a:p>
            <a:r>
              <a:rPr lang="en-US" baseline="0" dirty="0" smtClean="0"/>
              <a:t>	1. background (auto white)</a:t>
            </a:r>
          </a:p>
          <a:p>
            <a:r>
              <a:rPr lang="en-US" baseline="0" dirty="0" smtClean="0"/>
              <a:t>	2. layout- holds content</a:t>
            </a:r>
          </a:p>
          <a:p>
            <a:r>
              <a:rPr lang="en-US" baseline="0" dirty="0" smtClean="0"/>
              <a:t>	3. content- insert text, images, graphs/charts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F9BAC-AA05-E14B-B228-5BC02FCAECA8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Slide Icon</a:t>
            </a:r>
          </a:p>
          <a:p>
            <a:r>
              <a:rPr lang="en-US" dirty="0" smtClean="0"/>
              <a:t>New</a:t>
            </a:r>
            <a:r>
              <a:rPr lang="en-US" baseline="0" dirty="0" smtClean="0"/>
              <a:t> Slide Dropdown- layout options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F9BAC-AA05-E14B-B228-5BC02FCAECA8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Used for all new slides after editing</a:t>
            </a:r>
            <a:r>
              <a:rPr lang="en-US" baseline="0" dirty="0" smtClean="0"/>
              <a:t> of the slide master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F9BAC-AA05-E14B-B228-5BC02FCAECA8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Normal-</a:t>
            </a:r>
            <a:r>
              <a:rPr lang="en-US" baseline="0" dirty="0" smtClean="0"/>
              <a:t> Editing slide</a:t>
            </a:r>
          </a:p>
          <a:p>
            <a:r>
              <a:rPr lang="en-US" baseline="0" dirty="0" smtClean="0"/>
              <a:t>Slide Sorter- Viewing slide sequence, rearrange, view as a whole, apply slide show effects</a:t>
            </a:r>
          </a:p>
          <a:p>
            <a:r>
              <a:rPr lang="en-US" baseline="0" dirty="0" smtClean="0"/>
              <a:t>Notes- print as handout, use for presentation tool</a:t>
            </a:r>
          </a:p>
          <a:p>
            <a:r>
              <a:rPr lang="en-US" baseline="0" dirty="0" smtClean="0"/>
              <a:t>Reading- View presentation within entire window</a:t>
            </a:r>
          </a:p>
          <a:p>
            <a:r>
              <a:rPr lang="en-US" baseline="0" dirty="0" smtClean="0"/>
              <a:t>Views Taskbar at lower right corner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F9BAC-AA05-E14B-B228-5BC02FCAECA8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F9BAC-AA05-E14B-B228-5BC02FCAECA8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Group</a:t>
            </a:r>
          </a:p>
          <a:p>
            <a:r>
              <a:rPr lang="en-US" dirty="0" smtClean="0"/>
              <a:t>Order</a:t>
            </a:r>
          </a:p>
          <a:p>
            <a:r>
              <a:rPr lang="en-US" dirty="0" smtClean="0"/>
              <a:t>Position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F9BAC-AA05-E14B-B228-5BC02FCAECA8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BE470-BDB2-AF43-A20F-2987B0D318C3}" type="datetimeFigureOut">
              <a:rPr lang="en-US" smtClean="0"/>
              <a:pPr/>
              <a:t>3/15/13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0D529-3EF8-7245-AE08-F04A9E59EF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BE470-BDB2-AF43-A20F-2987B0D318C3}" type="datetimeFigureOut">
              <a:rPr lang="en-US" smtClean="0"/>
              <a:pPr/>
              <a:t>3/15/13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0D529-3EF8-7245-AE08-F04A9E59EF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BE470-BDB2-AF43-A20F-2987B0D318C3}" type="datetimeFigureOut">
              <a:rPr lang="en-US" smtClean="0"/>
              <a:pPr/>
              <a:t>3/15/13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0D529-3EF8-7245-AE08-F04A9E59EF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BE470-BDB2-AF43-A20F-2987B0D318C3}" type="datetimeFigureOut">
              <a:rPr lang="en-US" smtClean="0"/>
              <a:pPr/>
              <a:t>3/15/13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0D529-3EF8-7245-AE08-F04A9E59EF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BE470-BDB2-AF43-A20F-2987B0D318C3}" type="datetimeFigureOut">
              <a:rPr lang="en-US" smtClean="0"/>
              <a:pPr/>
              <a:t>3/15/13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0D529-3EF8-7245-AE08-F04A9E59EF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BE470-BDB2-AF43-A20F-2987B0D318C3}" type="datetimeFigureOut">
              <a:rPr lang="en-US" smtClean="0"/>
              <a:pPr/>
              <a:t>3/15/13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0D529-3EF8-7245-AE08-F04A9E59EF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BE470-BDB2-AF43-A20F-2987B0D318C3}" type="datetimeFigureOut">
              <a:rPr lang="en-US" smtClean="0"/>
              <a:pPr/>
              <a:t>3/15/13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0D529-3EF8-7245-AE08-F04A9E59EF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BE470-BDB2-AF43-A20F-2987B0D318C3}" type="datetimeFigureOut">
              <a:rPr lang="en-US" smtClean="0"/>
              <a:pPr/>
              <a:t>3/15/13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0D529-3EF8-7245-AE08-F04A9E59EF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BE470-BDB2-AF43-A20F-2987B0D318C3}" type="datetimeFigureOut">
              <a:rPr lang="en-US" smtClean="0"/>
              <a:pPr/>
              <a:t>3/15/13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0D529-3EF8-7245-AE08-F04A9E59EF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BE470-BDB2-AF43-A20F-2987B0D318C3}" type="datetimeFigureOut">
              <a:rPr lang="en-US" smtClean="0"/>
              <a:pPr/>
              <a:t>3/15/13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0D529-3EF8-7245-AE08-F04A9E59EF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BE470-BDB2-AF43-A20F-2987B0D318C3}" type="datetimeFigureOut">
              <a:rPr lang="en-US" smtClean="0"/>
              <a:pPr/>
              <a:t>3/15/13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0D529-3EF8-7245-AE08-F04A9E59EF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BE470-BDB2-AF43-A20F-2987B0D318C3}" type="datetimeFigureOut">
              <a:rPr lang="en-US" smtClean="0"/>
              <a:pPr/>
              <a:t>3/15/13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0D529-3EF8-7245-AE08-F04A9E59EF0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sxc.hu/home" TargetMode="External"/><Relationship Id="rId3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diagramLayout" Target="../diagrams/layout4.xml"/><Relationship Id="rId12" Type="http://schemas.openxmlformats.org/officeDocument/2006/relationships/diagramQuickStyle" Target="../diagrams/quickStyle4.xml"/><Relationship Id="rId13" Type="http://schemas.openxmlformats.org/officeDocument/2006/relationships/diagramColors" Target="../diagrams/colors4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2.xml"/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openxmlformats.org/officeDocument/2006/relationships/diagramData" Target="../diagrams/data3.xml"/><Relationship Id="rId7" Type="http://schemas.openxmlformats.org/officeDocument/2006/relationships/diagramLayout" Target="../diagrams/layout3.xml"/><Relationship Id="rId8" Type="http://schemas.openxmlformats.org/officeDocument/2006/relationships/diagramQuickStyle" Target="../diagrams/quickStyle3.xml"/><Relationship Id="rId9" Type="http://schemas.openxmlformats.org/officeDocument/2006/relationships/diagramColors" Target="../diagrams/colors3.xml"/><Relationship Id="rId10" Type="http://schemas.openxmlformats.org/officeDocument/2006/relationships/diagramData" Target="../diagrams/data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Relationship Id="rId3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df"/><Relationship Id="rId3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350764"/>
            <a:ext cx="9144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Helvetica"/>
                <a:cs typeface="Helvetica"/>
              </a:rPr>
              <a:t>PowerPoint</a:t>
            </a:r>
          </a:p>
          <a:p>
            <a:pPr algn="ctr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t>A visual and graphic application for creating presentations</a:t>
            </a:r>
          </a:p>
          <a:p>
            <a:pPr algn="ctr"/>
            <a:endParaRPr lang="en-US" sz="2400" dirty="0" smtClean="0">
              <a:solidFill>
                <a:schemeClr val="bg1">
                  <a:lumMod val="50000"/>
                </a:schemeClr>
              </a:solidFill>
              <a:latin typeface="Helvetica"/>
              <a:cs typeface="Helvetica"/>
            </a:endParaRPr>
          </a:p>
          <a:p>
            <a:pPr algn="ctr"/>
            <a:endParaRPr lang="en-US" sz="2400" dirty="0" smtClean="0">
              <a:solidFill>
                <a:schemeClr val="bg1">
                  <a:lumMod val="50000"/>
                </a:schemeClr>
              </a:solidFill>
              <a:latin typeface="Helvetica"/>
              <a:cs typeface="Helvetica"/>
            </a:endParaRPr>
          </a:p>
          <a:p>
            <a:pPr algn="ctr"/>
            <a:endParaRPr lang="en-US" sz="2400" dirty="0">
              <a:solidFill>
                <a:schemeClr val="bg1">
                  <a:lumMod val="50000"/>
                </a:schemeClr>
              </a:solidFill>
              <a:latin typeface="Helvetica"/>
              <a:cs typeface="Helvetica"/>
            </a:endParaRPr>
          </a:p>
          <a:p>
            <a:pPr algn="ctr"/>
            <a:endParaRPr lang="en-US" sz="2400" dirty="0" smtClean="0">
              <a:solidFill>
                <a:schemeClr val="bg1">
                  <a:lumMod val="50000"/>
                </a:schemeClr>
              </a:solidFill>
              <a:latin typeface="Helvetica"/>
              <a:cs typeface="Helvetica"/>
            </a:endParaRPr>
          </a:p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CMCE 1155</a:t>
            </a:r>
          </a:p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Prof. N Anderson</a:t>
            </a:r>
          </a:p>
          <a:p>
            <a:pPr algn="ctr"/>
            <a:endParaRPr lang="en-US" sz="2400" dirty="0" smtClean="0">
              <a:solidFill>
                <a:schemeClr val="bg1">
                  <a:lumMod val="50000"/>
                </a:schemeClr>
              </a:solidFill>
              <a:latin typeface="Helvetica"/>
              <a:cs typeface="Helvetica"/>
            </a:endParaRPr>
          </a:p>
          <a:p>
            <a:pPr algn="ctr"/>
            <a:endParaRPr lang="en-US" sz="2400" dirty="0">
              <a:solidFill>
                <a:schemeClr val="bg1">
                  <a:lumMod val="50000"/>
                </a:schemeClr>
              </a:solidFill>
              <a:latin typeface="Helvetica"/>
              <a:cs typeface="Helvetica"/>
            </a:endParaRPr>
          </a:p>
          <a:p>
            <a:pPr algn="ctr"/>
            <a:endParaRPr lang="en-US" sz="2400" dirty="0" smtClean="0">
              <a:solidFill>
                <a:schemeClr val="bg1">
                  <a:lumMod val="50000"/>
                </a:schemeClr>
              </a:solidFill>
              <a:latin typeface="Helvetica"/>
              <a:cs typeface="Helvetica"/>
            </a:endParaRPr>
          </a:p>
          <a:p>
            <a:pPr algn="ctr"/>
            <a:endParaRPr lang="en-US" sz="2400" dirty="0">
              <a:latin typeface="Helvetica"/>
              <a:cs typeface="Helvetica"/>
            </a:endParaRPr>
          </a:p>
        </p:txBody>
      </p:sp>
      <p:grpSp>
        <p:nvGrpSpPr>
          <p:cNvPr id="5" name="Group 4"/>
          <p:cNvGrpSpPr/>
          <p:nvPr/>
        </p:nvGrpSpPr>
        <p:grpSpPr>
          <a:xfrm rot="16200000">
            <a:off x="3356795" y="1223186"/>
            <a:ext cx="2278025" cy="8991602"/>
            <a:chOff x="7010400" y="0"/>
            <a:chExt cx="1737476" cy="6858000"/>
          </a:xfrm>
        </p:grpSpPr>
        <p:pic>
          <p:nvPicPr>
            <p:cNvPr id="6" name="Picture 5" descr="Infographic PowerPoint usage and marketshare.png"/>
            <p:cNvPicPr>
              <a:picLocks noChangeAspect="1"/>
            </p:cNvPicPr>
            <p:nvPr/>
          </p:nvPicPr>
          <p:blipFill>
            <a:blip r:embed="rId3"/>
            <a:srcRect t="80100"/>
            <a:stretch>
              <a:fillRect/>
            </a:stretch>
          </p:blipFill>
          <p:spPr>
            <a:xfrm>
              <a:off x="7010400" y="4343400"/>
              <a:ext cx="1737474" cy="2514600"/>
            </a:xfrm>
            <a:prstGeom prst="rect">
              <a:avLst/>
            </a:prstGeom>
          </p:spPr>
        </p:pic>
        <p:pic>
          <p:nvPicPr>
            <p:cNvPr id="7" name="Picture 6" descr="Infographic PowerPoint usage and marketshare.png"/>
            <p:cNvPicPr>
              <a:picLocks noChangeAspect="1"/>
            </p:cNvPicPr>
            <p:nvPr/>
          </p:nvPicPr>
          <p:blipFill>
            <a:blip r:embed="rId3"/>
            <a:srcRect t="16200" b="51300"/>
            <a:stretch>
              <a:fillRect/>
            </a:stretch>
          </p:blipFill>
          <p:spPr>
            <a:xfrm>
              <a:off x="7010400" y="368014"/>
              <a:ext cx="1737474" cy="4106758"/>
            </a:xfrm>
            <a:prstGeom prst="rect">
              <a:avLst/>
            </a:prstGeom>
          </p:spPr>
        </p:pic>
        <p:pic>
          <p:nvPicPr>
            <p:cNvPr id="8" name="Picture 7" descr="Infographic PowerPoint usage and marketshare.png"/>
            <p:cNvPicPr>
              <a:picLocks noChangeAspect="1"/>
            </p:cNvPicPr>
            <p:nvPr/>
          </p:nvPicPr>
          <p:blipFill>
            <a:blip r:embed="rId3"/>
            <a:srcRect b="97200"/>
            <a:stretch>
              <a:fillRect/>
            </a:stretch>
          </p:blipFill>
          <p:spPr>
            <a:xfrm>
              <a:off x="7010400" y="0"/>
              <a:ext cx="1737476" cy="353814"/>
            </a:xfrm>
            <a:prstGeom prst="rect">
              <a:avLst/>
            </a:prstGeom>
          </p:spPr>
        </p:pic>
      </p:grpSp>
      <p:cxnSp>
        <p:nvCxnSpPr>
          <p:cNvPr id="9" name="Straight Connector 8"/>
          <p:cNvCxnSpPr/>
          <p:nvPr/>
        </p:nvCxnSpPr>
        <p:spPr>
          <a:xfrm rot="10800000">
            <a:off x="152401" y="4578387"/>
            <a:ext cx="8839209" cy="2117"/>
          </a:xfrm>
          <a:prstGeom prst="line">
            <a:avLst/>
          </a:prstGeom>
          <a:ln w="63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52400"/>
            <a:ext cx="8839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Helvetica"/>
                <a:cs typeface="Helvetica"/>
              </a:rPr>
              <a:t>Normal View: Gridlines, Rulers, Zoom</a:t>
            </a:r>
            <a:endParaRPr lang="en-US" sz="3200" dirty="0" smtClean="0">
              <a:latin typeface="Helvetica"/>
              <a:cs typeface="Helvetica"/>
            </a:endParaRPr>
          </a:p>
          <a:p>
            <a:endParaRPr lang="en-US" sz="3600" dirty="0" smtClean="0">
              <a:latin typeface="Helvetica"/>
              <a:cs typeface="Helvetica"/>
            </a:endParaRPr>
          </a:p>
        </p:txBody>
      </p:sp>
      <p:pic>
        <p:nvPicPr>
          <p:cNvPr id="5" name="Picture 4" descr="Picture 14.png"/>
          <p:cNvPicPr>
            <a:picLocks noChangeAspect="1"/>
          </p:cNvPicPr>
          <p:nvPr/>
        </p:nvPicPr>
        <p:blipFill>
          <a:blip r:embed="rId3"/>
          <a:srcRect r="51030" b="49286"/>
          <a:stretch>
            <a:fillRect/>
          </a:stretch>
        </p:blipFill>
        <p:spPr>
          <a:xfrm>
            <a:off x="0" y="1170972"/>
            <a:ext cx="9146774" cy="56870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2400"/>
            <a:ext cx="5715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Helvetica"/>
                <a:cs typeface="Helvetica"/>
              </a:rPr>
              <a:t>Inserting Text</a:t>
            </a:r>
            <a:endParaRPr lang="en-US" sz="2400" dirty="0" smtClean="0">
              <a:latin typeface="Helvetica"/>
              <a:cs typeface="Helvetica"/>
            </a:endParaRPr>
          </a:p>
          <a:p>
            <a:endParaRPr lang="en-US" sz="3600" dirty="0" smtClean="0">
              <a:latin typeface="Helvetica"/>
              <a:cs typeface="Helvetica"/>
            </a:endParaRPr>
          </a:p>
        </p:txBody>
      </p:sp>
      <p:pic>
        <p:nvPicPr>
          <p:cNvPr id="4" name="Picture 3" descr="Picture 1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5656"/>
            <a:ext cx="9144000" cy="5522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2400"/>
            <a:ext cx="8153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Helvetica"/>
                <a:cs typeface="Helvetica"/>
              </a:rPr>
              <a:t>Insert Bulleted or Numbered Lists</a:t>
            </a:r>
            <a:endParaRPr lang="en-US" sz="2400" dirty="0" smtClean="0">
              <a:latin typeface="Helvetica"/>
              <a:cs typeface="Helvetica"/>
            </a:endParaRPr>
          </a:p>
          <a:p>
            <a:endParaRPr lang="en-US" sz="3600" dirty="0" smtClean="0">
              <a:latin typeface="Helvetica"/>
              <a:cs typeface="Helvetica"/>
            </a:endParaRPr>
          </a:p>
        </p:txBody>
      </p:sp>
      <p:pic>
        <p:nvPicPr>
          <p:cNvPr id="3" name="Picture 2" descr="Picture 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2748"/>
            <a:ext cx="9144000" cy="55114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2400"/>
            <a:ext cx="5715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Helvetica"/>
                <a:cs typeface="Helvetica"/>
              </a:rPr>
              <a:t>Formatting Text</a:t>
            </a:r>
            <a:endParaRPr lang="en-US" sz="2400" dirty="0" smtClean="0">
              <a:latin typeface="Helvetica"/>
              <a:cs typeface="Helvetica"/>
            </a:endParaRPr>
          </a:p>
          <a:p>
            <a:endParaRPr lang="en-US" sz="3600" dirty="0" smtClean="0">
              <a:latin typeface="Helvetica"/>
              <a:cs typeface="Helvetica"/>
            </a:endParaRPr>
          </a:p>
        </p:txBody>
      </p:sp>
      <p:pic>
        <p:nvPicPr>
          <p:cNvPr id="3" name="Picture 2" descr="Picture 1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4162"/>
            <a:ext cx="9144000" cy="55038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52400"/>
            <a:ext cx="5715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Helvetica"/>
                <a:cs typeface="Helvetica"/>
              </a:rPr>
              <a:t>Format Painter</a:t>
            </a:r>
            <a:endParaRPr lang="en-US" sz="2400" dirty="0" smtClean="0">
              <a:latin typeface="Helvetica"/>
              <a:cs typeface="Helvetica"/>
            </a:endParaRPr>
          </a:p>
        </p:txBody>
      </p:sp>
      <p:pic>
        <p:nvPicPr>
          <p:cNvPr id="4" name="Picture 3" descr="Picture 2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8332"/>
            <a:ext cx="9144000" cy="5489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29000" y="6273224"/>
            <a:ext cx="5715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Helvetica"/>
                <a:cs typeface="Helvetica"/>
              </a:rPr>
              <a:t>Bring to Front</a:t>
            </a:r>
            <a:endParaRPr lang="en-US" sz="2400" dirty="0" smtClean="0">
              <a:latin typeface="Helvetica"/>
              <a:cs typeface="Helvetic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52400"/>
            <a:ext cx="5715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Helvetica"/>
                <a:cs typeface="Helvetica"/>
              </a:rPr>
              <a:t>Arranging Objects</a:t>
            </a:r>
            <a:endParaRPr lang="en-US" sz="2400" dirty="0" smtClean="0">
              <a:latin typeface="Helvetica"/>
              <a:cs typeface="Helvetica"/>
            </a:endParaRPr>
          </a:p>
        </p:txBody>
      </p:sp>
      <p:pic>
        <p:nvPicPr>
          <p:cNvPr id="4" name="Picture 3" descr="Picture 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50880"/>
            <a:ext cx="9144000" cy="5507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2400"/>
            <a:ext cx="88392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Helvetica"/>
                <a:cs typeface="Helvetica"/>
              </a:rPr>
              <a:t>Inserting Graphics</a:t>
            </a:r>
          </a:p>
          <a:p>
            <a:endParaRPr lang="en-US" sz="3200" dirty="0" smtClean="0">
              <a:latin typeface="Helvetica"/>
              <a:cs typeface="Helvetica"/>
            </a:endParaRPr>
          </a:p>
          <a:p>
            <a:r>
              <a:rPr lang="en-US" sz="2400" dirty="0" smtClean="0">
                <a:latin typeface="Helvetica"/>
                <a:cs typeface="Helvetica"/>
              </a:rPr>
              <a:t>Image Sources</a:t>
            </a:r>
          </a:p>
          <a:p>
            <a:pPr marL="222250" indent="-222250">
              <a:buFont typeface="Arial"/>
              <a:buChar char="•"/>
            </a:pPr>
            <a:r>
              <a:rPr lang="en-US" dirty="0" smtClean="0">
                <a:latin typeface="Helvetica"/>
                <a:cs typeface="Helvetica"/>
              </a:rPr>
              <a:t>Microsoft Stock</a:t>
            </a:r>
          </a:p>
          <a:p>
            <a:pPr marL="222250" indent="-222250">
              <a:buFont typeface="Arial"/>
              <a:buChar char="•"/>
            </a:pPr>
            <a:r>
              <a:rPr lang="en-US" dirty="0" err="1" smtClean="0">
                <a:latin typeface="Helvetica"/>
                <a:cs typeface="Helvetica"/>
              </a:rPr>
              <a:t>Stock.xchng</a:t>
            </a:r>
            <a:r>
              <a:rPr lang="en-US" dirty="0" smtClean="0">
                <a:latin typeface="Helvetica"/>
                <a:cs typeface="Helvetica"/>
              </a:rPr>
              <a:t>:  </a:t>
            </a:r>
            <a:r>
              <a:rPr lang="en-US" dirty="0" smtClean="0">
                <a:latin typeface="Helvetica"/>
                <a:cs typeface="Helvetica"/>
                <a:hlinkClick r:id="rId2"/>
              </a:rPr>
              <a:t>http</a:t>
            </a:r>
            <a:r>
              <a:rPr lang="en-US" dirty="0" smtClean="0">
                <a:latin typeface="Helvetica"/>
                <a:cs typeface="Helvetica"/>
                <a:hlinkClick r:id="rId2"/>
              </a:rPr>
              <a:t>://www.sxc.hu/</a:t>
            </a:r>
            <a:r>
              <a:rPr lang="en-US" dirty="0" smtClean="0">
                <a:latin typeface="Helvetica"/>
                <a:cs typeface="Helvetica"/>
                <a:hlinkClick r:id="rId2"/>
              </a:rPr>
              <a:t>home</a:t>
            </a:r>
            <a:endParaRPr lang="en-US" dirty="0" smtClean="0">
              <a:latin typeface="Helvetica"/>
              <a:cs typeface="Helvetica"/>
            </a:endParaRPr>
          </a:p>
          <a:p>
            <a:pPr marL="222250" indent="-222250">
              <a:buFont typeface="Arial"/>
              <a:buChar char="•"/>
            </a:pPr>
            <a:r>
              <a:rPr lang="en-US" dirty="0" err="1" smtClean="0">
                <a:latin typeface="Helvetica"/>
                <a:cs typeface="Helvetica"/>
              </a:rPr>
              <a:t>Flickr</a:t>
            </a:r>
            <a:r>
              <a:rPr lang="en-US" dirty="0" smtClean="0">
                <a:latin typeface="Helvetica"/>
                <a:cs typeface="Helvetica"/>
              </a:rPr>
              <a:t> Creative Commons:  http://</a:t>
            </a:r>
            <a:r>
              <a:rPr lang="en-US" dirty="0" err="1" smtClean="0">
                <a:latin typeface="Helvetica"/>
                <a:cs typeface="Helvetica"/>
              </a:rPr>
              <a:t>www.flickr.com/creativecommons</a:t>
            </a:r>
            <a:r>
              <a:rPr lang="en-US" dirty="0" smtClean="0">
                <a:latin typeface="Helvetica"/>
                <a:cs typeface="Helvetica"/>
              </a:rPr>
              <a:t>/</a:t>
            </a:r>
          </a:p>
          <a:p>
            <a:pPr marL="222250" indent="-222250">
              <a:buFont typeface="Arial"/>
              <a:buChar char="•"/>
            </a:pPr>
            <a:r>
              <a:rPr lang="en-US" dirty="0" smtClean="0">
                <a:latin typeface="Helvetica"/>
                <a:cs typeface="Helvetica"/>
              </a:rPr>
              <a:t>Take your own pictures!</a:t>
            </a:r>
          </a:p>
          <a:p>
            <a:pPr marL="222250" indent="-222250">
              <a:buFont typeface="Arial"/>
              <a:buChar char="•"/>
            </a:pPr>
            <a:endParaRPr lang="en-US" sz="2400" dirty="0" smtClean="0">
              <a:latin typeface="Helvetica"/>
              <a:cs typeface="Helvetica"/>
            </a:endParaRPr>
          </a:p>
          <a:p>
            <a:pPr marL="222250" indent="-222250">
              <a:buFont typeface="Arial"/>
              <a:buChar char="•"/>
            </a:pPr>
            <a:endParaRPr lang="en-US" sz="2400" dirty="0" smtClean="0">
              <a:latin typeface="Helvetica"/>
              <a:cs typeface="Helvetica"/>
            </a:endParaRPr>
          </a:p>
          <a:p>
            <a:endParaRPr lang="en-US" sz="2400" dirty="0" smtClean="0">
              <a:latin typeface="Helvetica"/>
              <a:cs typeface="Helvetica"/>
            </a:endParaRPr>
          </a:p>
          <a:p>
            <a:endParaRPr lang="en-US" sz="3600" dirty="0" smtClean="0">
              <a:latin typeface="Helvetica"/>
              <a:cs typeface="Helvetica"/>
            </a:endParaRPr>
          </a:p>
        </p:txBody>
      </p:sp>
      <p:pic>
        <p:nvPicPr>
          <p:cNvPr id="3" name="Picture 2" descr="Picture 2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81600"/>
            <a:ext cx="9144000" cy="1268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2400"/>
            <a:ext cx="8839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Helvetica"/>
                <a:cs typeface="Helvetica"/>
              </a:rPr>
              <a:t>Formatting Images</a:t>
            </a:r>
            <a:endParaRPr lang="en-US" sz="3200" dirty="0" smtClean="0">
              <a:latin typeface="Helvetica"/>
              <a:cs typeface="Helvetica"/>
            </a:endParaRPr>
          </a:p>
          <a:p>
            <a:endParaRPr lang="en-US" sz="3600" dirty="0" smtClean="0">
              <a:latin typeface="Helvetica"/>
              <a:cs typeface="Helvetica"/>
            </a:endParaRPr>
          </a:p>
        </p:txBody>
      </p:sp>
      <p:pic>
        <p:nvPicPr>
          <p:cNvPr id="3" name="Picture 2" descr="Picture 2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1935"/>
            <a:ext cx="9144000" cy="55060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2400"/>
            <a:ext cx="883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Helvetica"/>
                <a:cs typeface="Helvetica"/>
              </a:rPr>
              <a:t>Smart Art</a:t>
            </a:r>
          </a:p>
          <a:p>
            <a:r>
              <a:rPr lang="en-US" sz="2400" dirty="0" smtClean="0">
                <a:latin typeface="Helvetica"/>
                <a:cs typeface="Helvetica"/>
              </a:rPr>
              <a:t>Using simple graphics to make information easier to understand</a:t>
            </a:r>
            <a:endParaRPr lang="en-US" sz="2400" dirty="0" smtClean="0">
              <a:latin typeface="Helvetica"/>
              <a:cs typeface="Helvetica"/>
            </a:endParaRPr>
          </a:p>
          <a:p>
            <a:endParaRPr lang="en-US" sz="3600" dirty="0" smtClean="0">
              <a:latin typeface="Helvetica"/>
              <a:cs typeface="Helvetica"/>
            </a:endParaRPr>
          </a:p>
        </p:txBody>
      </p:sp>
      <p:pic>
        <p:nvPicPr>
          <p:cNvPr id="5" name="Picture 4" descr="Picture 3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56645"/>
            <a:ext cx="9144000" cy="55013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52400"/>
            <a:ext cx="5715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Helvetica"/>
                <a:cs typeface="Helvetica"/>
              </a:rPr>
              <a:t>Proofread!!!</a:t>
            </a:r>
            <a:endParaRPr lang="en-US" sz="2400" dirty="0" smtClean="0">
              <a:latin typeface="Helvetica"/>
              <a:cs typeface="Helvetica"/>
            </a:endParaRPr>
          </a:p>
        </p:txBody>
      </p:sp>
      <p:pic>
        <p:nvPicPr>
          <p:cNvPr id="4" name="Picture 3" descr="Picture 2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90800"/>
            <a:ext cx="9144000" cy="1405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304800" y="1981200"/>
          <a:ext cx="8382000" cy="3015228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152400"/>
            <a:ext cx="5715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Helvetica"/>
                <a:cs typeface="Helvetica"/>
              </a:rPr>
              <a:t>Learning Objectives:</a:t>
            </a:r>
            <a:endParaRPr lang="en-US" sz="3200" dirty="0" smtClean="0">
              <a:latin typeface="Helvetica"/>
              <a:cs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52400"/>
            <a:ext cx="8839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Helvetica"/>
                <a:cs typeface="Helvetica"/>
              </a:rPr>
              <a:t>Saving Options</a:t>
            </a:r>
            <a:endParaRPr lang="en-US" sz="3200" dirty="0" smtClean="0">
              <a:latin typeface="Helvetica"/>
              <a:cs typeface="Helvetica"/>
            </a:endParaRPr>
          </a:p>
          <a:p>
            <a:endParaRPr lang="en-US" sz="3600" dirty="0" smtClean="0">
              <a:latin typeface="Helvetica"/>
              <a:cs typeface="Helvetica"/>
            </a:endParaRPr>
          </a:p>
        </p:txBody>
      </p:sp>
      <p:pic>
        <p:nvPicPr>
          <p:cNvPr id="4" name="Content Placeholder 3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716688" y="304800"/>
            <a:ext cx="5427313" cy="594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26.png"/>
          <p:cNvPicPr>
            <a:picLocks noChangeAspect="1"/>
          </p:cNvPicPr>
          <p:nvPr/>
        </p:nvPicPr>
        <p:blipFill>
          <a:blip r:embed="rId2"/>
          <a:srcRect r="45027" b="34286"/>
          <a:stretch>
            <a:fillRect/>
          </a:stretch>
        </p:blipFill>
        <p:spPr>
          <a:xfrm>
            <a:off x="533400" y="990600"/>
            <a:ext cx="7924800" cy="56873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152400"/>
            <a:ext cx="8839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Helvetica"/>
                <a:cs typeface="Helvetica"/>
              </a:rPr>
              <a:t>Send and Save</a:t>
            </a:r>
            <a:endParaRPr lang="en-US" sz="3200" dirty="0" smtClean="0">
              <a:latin typeface="Helvetica"/>
              <a:cs typeface="Helvetica"/>
            </a:endParaRPr>
          </a:p>
          <a:p>
            <a:endParaRPr lang="en-US" sz="3600" dirty="0" smtClean="0">
              <a:latin typeface="Helvetica"/>
              <a:cs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2400"/>
            <a:ext cx="8839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Helvetica"/>
                <a:cs typeface="Helvetica"/>
              </a:rPr>
              <a:t>Creating a Memorable Presentation</a:t>
            </a:r>
            <a:endParaRPr lang="en-US" sz="3200" dirty="0" smtClean="0">
              <a:latin typeface="Helvetica"/>
              <a:cs typeface="Helvetica"/>
            </a:endParaRPr>
          </a:p>
          <a:p>
            <a:endParaRPr lang="en-US" sz="3600" dirty="0" smtClean="0">
              <a:latin typeface="Helvetica"/>
              <a:cs typeface="Helvetica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685800" y="609600"/>
          <a:ext cx="7772400" cy="5358824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685800" y="2743200"/>
          <a:ext cx="7772400" cy="5358824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685800" y="4775776"/>
          <a:ext cx="7772400" cy="5358824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udience.jpg"/>
          <p:cNvPicPr>
            <a:picLocks noChangeAspect="1"/>
          </p:cNvPicPr>
          <p:nvPr/>
        </p:nvPicPr>
        <p:blipFill>
          <a:blip r:embed="rId2"/>
          <a:srcRect r="45931"/>
          <a:stretch>
            <a:fillRect/>
          </a:stretch>
        </p:blipFill>
        <p:spPr>
          <a:xfrm>
            <a:off x="-1" y="1143000"/>
            <a:ext cx="4631114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152400"/>
            <a:ext cx="8839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Helvetica"/>
                <a:cs typeface="Helvetica"/>
              </a:rPr>
              <a:t>Know your audience!</a:t>
            </a:r>
            <a:endParaRPr lang="en-US" sz="3600" dirty="0" smtClean="0">
              <a:latin typeface="Helvetica"/>
              <a:cs typeface="Helvetica"/>
            </a:endParaRPr>
          </a:p>
        </p:txBody>
      </p:sp>
      <p:pic>
        <p:nvPicPr>
          <p:cNvPr id="4" name="Picture 3" descr="audience2.jpg"/>
          <p:cNvPicPr>
            <a:picLocks noChangeAspect="1"/>
          </p:cNvPicPr>
          <p:nvPr/>
        </p:nvPicPr>
        <p:blipFill>
          <a:blip r:embed="rId3"/>
          <a:srcRect l="13200" r="27600"/>
          <a:stretch>
            <a:fillRect/>
          </a:stretch>
        </p:blipFill>
        <p:spPr>
          <a:xfrm>
            <a:off x="4632960" y="1143000"/>
            <a:ext cx="451104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foLitRubric_Spring201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t="909" b="909"/>
              <a:stretch>
                <a:fillRect/>
              </a:stretch>
            </p:blipFill>
          </mc:Choice>
          <mc:Fallback>
            <p:blipFill>
              <a:blip r:embed="rId3"/>
              <a:srcRect t="909" b="909"/>
              <a:stretch>
                <a:fillRect/>
              </a:stretch>
            </p:blipFill>
          </mc:Fallback>
        </mc:AlternateContent>
        <p:spPr>
          <a:xfrm>
            <a:off x="3768436" y="62440"/>
            <a:ext cx="5299364" cy="67330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0"/>
            <a:ext cx="350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Information Literacy Rubric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icture 1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37814"/>
            <a:ext cx="9144000" cy="55201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152400"/>
            <a:ext cx="5715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Helvetica"/>
                <a:cs typeface="Helvetica"/>
              </a:rPr>
              <a:t>Window Areas</a:t>
            </a:r>
            <a:endParaRPr lang="en-US" sz="3200" dirty="0" smtClean="0">
              <a:latin typeface="Helvetica"/>
              <a:cs typeface="Helvetic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-576322"/>
            <a:ext cx="57150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 smtClean="0">
              <a:latin typeface="Helvetica"/>
              <a:cs typeface="Helvetica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Helvetica"/>
                <a:cs typeface="Helvetica"/>
              </a:rPr>
              <a:t>Quick Launch Toolbar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Helvetica"/>
                <a:cs typeface="Helvetica"/>
              </a:rPr>
              <a:t>Ribbon, Tabs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Helvetica"/>
                <a:cs typeface="Helvetica"/>
              </a:rPr>
              <a:t>Workspace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 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71600"/>
            <a:ext cx="9144000" cy="55005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152400"/>
            <a:ext cx="5715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Helvetica"/>
                <a:cs typeface="Helvetica"/>
              </a:rPr>
              <a:t>Outline Navigation View</a:t>
            </a:r>
            <a:endParaRPr lang="en-US" sz="3200" dirty="0" smtClean="0">
              <a:latin typeface="Helvetica"/>
              <a:cs typeface="Helvetica"/>
            </a:endParaRPr>
          </a:p>
          <a:p>
            <a:endParaRPr lang="en-US" sz="3600" dirty="0" smtClean="0">
              <a:latin typeface="Helvetica"/>
              <a:cs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52400"/>
            <a:ext cx="5715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Helvetica"/>
                <a:cs typeface="Helvetica"/>
              </a:rPr>
              <a:t>Starting a presentation</a:t>
            </a:r>
            <a:endParaRPr lang="en-US" sz="3200" dirty="0" smtClean="0">
              <a:latin typeface="Helvetica"/>
              <a:cs typeface="Helvetica"/>
            </a:endParaRPr>
          </a:p>
          <a:p>
            <a:endParaRPr lang="en-US" sz="3600" dirty="0" smtClean="0">
              <a:latin typeface="Helvetica"/>
              <a:cs typeface="Helvetica"/>
            </a:endParaRPr>
          </a:p>
        </p:txBody>
      </p:sp>
      <p:pic>
        <p:nvPicPr>
          <p:cNvPr id="7" name="Picture 6" descr="Picture 1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71600"/>
            <a:ext cx="9144000" cy="55201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52400"/>
            <a:ext cx="571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Helvetica"/>
                <a:cs typeface="Helvetica"/>
              </a:rPr>
              <a:t>Adding Slides</a:t>
            </a:r>
          </a:p>
          <a:p>
            <a:r>
              <a:rPr lang="en-US" sz="2400" dirty="0" smtClean="0">
                <a:latin typeface="Helvetica"/>
                <a:cs typeface="Helvetica"/>
              </a:rPr>
              <a:t>(Ctrl + M)</a:t>
            </a:r>
          </a:p>
          <a:p>
            <a:endParaRPr lang="en-US" sz="3600" dirty="0" smtClean="0">
              <a:latin typeface="Helvetica"/>
              <a:cs typeface="Helvetica"/>
            </a:endParaRPr>
          </a:p>
        </p:txBody>
      </p:sp>
      <p:pic>
        <p:nvPicPr>
          <p:cNvPr id="5" name="Picture 4" descr="Picture 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62413"/>
            <a:ext cx="9144000" cy="5295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057400" y="1143000"/>
            <a:ext cx="4903337" cy="51453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152400"/>
            <a:ext cx="5715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Helvetica"/>
                <a:cs typeface="Helvetica"/>
              </a:rPr>
              <a:t>New Slide Layouts</a:t>
            </a:r>
            <a:endParaRPr lang="en-US" sz="2400" dirty="0" smtClean="0">
              <a:latin typeface="Helvetica"/>
              <a:cs typeface="Helvetica"/>
            </a:endParaRPr>
          </a:p>
          <a:p>
            <a:endParaRPr lang="en-US" sz="3600" dirty="0" smtClean="0">
              <a:latin typeface="Helvetica"/>
              <a:cs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2400"/>
            <a:ext cx="5715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Helvetica"/>
                <a:cs typeface="Helvetica"/>
              </a:rPr>
              <a:t>Slide Master</a:t>
            </a:r>
            <a:endParaRPr lang="en-US" sz="2400" dirty="0" smtClean="0">
              <a:latin typeface="Helvetica"/>
              <a:cs typeface="Helvetica"/>
            </a:endParaRPr>
          </a:p>
          <a:p>
            <a:endParaRPr lang="en-US" sz="3600" dirty="0" smtClean="0">
              <a:latin typeface="Helvetica"/>
              <a:cs typeface="Helvetica"/>
            </a:endParaRPr>
          </a:p>
        </p:txBody>
      </p:sp>
      <p:pic>
        <p:nvPicPr>
          <p:cNvPr id="3" name="Picture 2" descr="Picture 3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3640"/>
            <a:ext cx="9144000" cy="5500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Picture 10.png"/>
          <p:cNvPicPr>
            <a:picLocks noChangeAspect="1"/>
          </p:cNvPicPr>
          <p:nvPr/>
        </p:nvPicPr>
        <p:blipFill>
          <a:blip r:embed="rId3">
            <a:lum/>
            <a:alphaModFix amt="31000"/>
          </a:blip>
          <a:srcRect t="60000"/>
          <a:stretch>
            <a:fillRect/>
          </a:stretch>
        </p:blipFill>
        <p:spPr>
          <a:xfrm>
            <a:off x="0" y="5736"/>
            <a:ext cx="9144000" cy="7028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152400"/>
            <a:ext cx="5715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Helvetica"/>
                <a:cs typeface="Helvetica"/>
              </a:rPr>
              <a:t>Views</a:t>
            </a:r>
            <a:endParaRPr lang="en-US" sz="3200" dirty="0" smtClean="0">
              <a:latin typeface="Helvetica"/>
              <a:cs typeface="Helvetica"/>
            </a:endParaRPr>
          </a:p>
          <a:p>
            <a:endParaRPr lang="en-US" sz="3600" dirty="0" smtClean="0">
              <a:latin typeface="Helvetica"/>
              <a:cs typeface="Helvetica"/>
            </a:endParaRPr>
          </a:p>
        </p:txBody>
      </p:sp>
      <p:pic>
        <p:nvPicPr>
          <p:cNvPr id="5" name="Picture 4" descr="Picture 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33167"/>
            <a:ext cx="4318908" cy="2600633"/>
          </a:xfrm>
          <a:prstGeom prst="rect">
            <a:avLst/>
          </a:prstGeom>
        </p:spPr>
      </p:pic>
      <p:pic>
        <p:nvPicPr>
          <p:cNvPr id="6" name="Picture 5" descr="Picture 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214907"/>
            <a:ext cx="4318908" cy="2598033"/>
          </a:xfrm>
          <a:prstGeom prst="rect">
            <a:avLst/>
          </a:prstGeom>
        </p:spPr>
      </p:pic>
      <p:pic>
        <p:nvPicPr>
          <p:cNvPr id="7" name="Picture 6" descr="Picture 8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1126960"/>
            <a:ext cx="4318908" cy="2597007"/>
          </a:xfrm>
          <a:prstGeom prst="rect">
            <a:avLst/>
          </a:prstGeom>
        </p:spPr>
      </p:pic>
      <p:pic>
        <p:nvPicPr>
          <p:cNvPr id="8" name="Picture 7" descr="Picture 9.png"/>
          <p:cNvPicPr>
            <a:picLocks noChangeAspect="1"/>
          </p:cNvPicPr>
          <p:nvPr/>
        </p:nvPicPr>
        <p:blipFill>
          <a:blip r:embed="rId7"/>
          <a:srcRect t="6890"/>
          <a:stretch>
            <a:fillRect/>
          </a:stretch>
        </p:blipFill>
        <p:spPr>
          <a:xfrm>
            <a:off x="4572000" y="4191000"/>
            <a:ext cx="4572000" cy="26686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762000"/>
            <a:ext cx="4318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Normal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3845575"/>
            <a:ext cx="4318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Reading View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821668"/>
            <a:ext cx="4318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Slide Sorter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762000"/>
            <a:ext cx="4318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Notes Page</a:t>
            </a:r>
            <a:endParaRPr lang="en-US" dirty="0">
              <a:latin typeface="Helvetica"/>
              <a:cs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961</TotalTime>
  <Words>359</Words>
  <Application>Microsoft Macintosh PowerPoint</Application>
  <PresentationFormat>On-screen Show (4:3)</PresentationFormat>
  <Paragraphs>96</Paragraphs>
  <Slides>24</Slides>
  <Notes>10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nicole anderson</dc:creator>
  <cp:lastModifiedBy>nicole anderson</cp:lastModifiedBy>
  <cp:revision>51</cp:revision>
  <dcterms:created xsi:type="dcterms:W3CDTF">2013-03-16T01:17:51Z</dcterms:created>
  <dcterms:modified xsi:type="dcterms:W3CDTF">2013-03-16T04:17:46Z</dcterms:modified>
</cp:coreProperties>
</file>