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03" r:id="rId2"/>
  </p:sldMasterIdLst>
  <p:notesMasterIdLst>
    <p:notesMasterId r:id="rId13"/>
  </p:notesMasterIdLst>
  <p:sldIdLst>
    <p:sldId id="256" r:id="rId3"/>
    <p:sldId id="257" r:id="rId4"/>
    <p:sldId id="260" r:id="rId5"/>
    <p:sldId id="279" r:id="rId6"/>
    <p:sldId id="258" r:id="rId7"/>
    <p:sldId id="280" r:id="rId8"/>
    <p:sldId id="259" r:id="rId9"/>
    <p:sldId id="282" r:id="rId10"/>
    <p:sldId id="262" r:id="rId11"/>
    <p:sldId id="264"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515570-4577-4600-9DF5-ED2BF2DEA8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C5E71BED-6865-464D-A6E8-28E8C09CCF7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C83A9EA-A12F-46F3-9970-8BA271970F09}" type="datetimeFigureOut">
              <a:rPr lang="en-US"/>
              <a:pPr>
                <a:defRPr/>
              </a:pPr>
              <a:t>10/27/2020</a:t>
            </a:fld>
            <a:endParaRPr lang="en-US"/>
          </a:p>
        </p:txBody>
      </p:sp>
      <p:sp>
        <p:nvSpPr>
          <p:cNvPr id="4" name="Slide Image Placeholder 3">
            <a:extLst>
              <a:ext uri="{FF2B5EF4-FFF2-40B4-BE49-F238E27FC236}">
                <a16:creationId xmlns:a16="http://schemas.microsoft.com/office/drawing/2014/main" id="{AF07F2E9-75AF-4D31-AD72-8E7FE4DF224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F7FC46C-5AE3-4D4C-BEA5-3B24EAD2693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9985D6-A5BF-4C00-ACAD-E2991A44CDA5}"/>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27328444-C4D9-4DBE-B2AE-93AB181B2E3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521DAEA-3EC1-426F-8CDC-F8E9325423BC}" type="slidenum">
              <a:rPr lang="en-US" altLang="en-US"/>
              <a:pPr>
                <a:defRPr/>
              </a:pPr>
              <a:t>‹#›</a:t>
            </a:fld>
            <a:endParaRPr lang="en-US" altLang="en-US"/>
          </a:p>
        </p:txBody>
      </p:sp>
    </p:spTree>
    <p:extLst>
      <p:ext uri="{BB962C8B-B14F-4D97-AF65-F5344CB8AC3E}">
        <p14:creationId xmlns:p14="http://schemas.microsoft.com/office/powerpoint/2010/main" val="4033964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69146CCF-FC69-4454-A8EC-08C4621DE1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C7E645FF-F24D-4A02-9F78-AC3487BC87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8852" name="Slide Number Placeholder 3">
            <a:extLst>
              <a:ext uri="{FF2B5EF4-FFF2-40B4-BE49-F238E27FC236}">
                <a16:creationId xmlns:a16="http://schemas.microsoft.com/office/drawing/2014/main" id="{09E0A4A8-2905-46B2-838E-023DE524B6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FF4828-6523-4D38-BE75-DFE45DA1138C}" type="slidenum">
              <a:rPr lang="en-US" altLang="en-US" smtClean="0">
                <a:solidFill>
                  <a:srgbClr val="000000"/>
                </a:solidFill>
                <a:latin typeface="Calibri" panose="020F0502020204030204" pitchFamily="34" charset="0"/>
                <a:ea typeface="ＭＳ Ｐゴシック" panose="020B0600070205080204" pitchFamily="34" charset="-128"/>
              </a:rPr>
              <a:pPr/>
              <a:t>8</a:t>
            </a:fld>
            <a:endParaRPr lang="en-US" altLang="en-US">
              <a:solidFill>
                <a:srgbClr val="000000"/>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99527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DAB8634-6B85-415C-A46F-EF14E057CBDE}"/>
              </a:ext>
            </a:extLst>
          </p:cNvPr>
          <p:cNvSpPr>
            <a:spLocks noGrp="1"/>
          </p:cNvSpPr>
          <p:nvPr>
            <p:ph type="dt" sz="half" idx="10"/>
          </p:nvPr>
        </p:nvSpPr>
        <p:spPr/>
        <p:txBody>
          <a:bodyPr/>
          <a:lstStyle>
            <a:lvl1pPr>
              <a:defRPr/>
            </a:lvl1pPr>
          </a:lstStyle>
          <a:p>
            <a:pPr>
              <a:defRPr/>
            </a:pPr>
            <a:fld id="{FE8B4029-B26E-45BB-86BA-923E79A47620}" type="datetimeFigureOut">
              <a:rPr lang="en-US"/>
              <a:pPr>
                <a:defRPr/>
              </a:pPr>
              <a:t>10/27/2020</a:t>
            </a:fld>
            <a:endParaRPr lang="en-US"/>
          </a:p>
        </p:txBody>
      </p:sp>
      <p:sp>
        <p:nvSpPr>
          <p:cNvPr id="5" name="Footer Placeholder 4">
            <a:extLst>
              <a:ext uri="{FF2B5EF4-FFF2-40B4-BE49-F238E27FC236}">
                <a16:creationId xmlns:a16="http://schemas.microsoft.com/office/drawing/2014/main" id="{D72BB135-BF21-4FA9-B368-812E295896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D5F399A-1C7F-4CAC-B763-231AC68C30F1}"/>
              </a:ext>
            </a:extLst>
          </p:cNvPr>
          <p:cNvSpPr>
            <a:spLocks noGrp="1"/>
          </p:cNvSpPr>
          <p:nvPr>
            <p:ph type="sldNum" sz="quarter" idx="12"/>
          </p:nvPr>
        </p:nvSpPr>
        <p:spPr/>
        <p:txBody>
          <a:bodyPr/>
          <a:lstStyle>
            <a:lvl1pPr>
              <a:defRPr/>
            </a:lvl1pPr>
          </a:lstStyle>
          <a:p>
            <a:pPr>
              <a:defRPr/>
            </a:pPr>
            <a:fld id="{7052C389-C096-415E-8E2C-ABAD535EEAE3}" type="slidenum">
              <a:rPr lang="en-US" altLang="en-US"/>
              <a:pPr>
                <a:defRPr/>
              </a:pPr>
              <a:t>‹#›</a:t>
            </a:fld>
            <a:endParaRPr lang="en-US" altLang="en-US"/>
          </a:p>
        </p:txBody>
      </p:sp>
    </p:spTree>
    <p:extLst>
      <p:ext uri="{BB962C8B-B14F-4D97-AF65-F5344CB8AC3E}">
        <p14:creationId xmlns:p14="http://schemas.microsoft.com/office/powerpoint/2010/main" val="2440882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80659-C005-4ABA-A9BA-B9E8AECD02AD}"/>
              </a:ext>
            </a:extLst>
          </p:cNvPr>
          <p:cNvSpPr>
            <a:spLocks noGrp="1"/>
          </p:cNvSpPr>
          <p:nvPr>
            <p:ph type="dt" sz="half" idx="10"/>
          </p:nvPr>
        </p:nvSpPr>
        <p:spPr/>
        <p:txBody>
          <a:bodyPr/>
          <a:lstStyle>
            <a:lvl1pPr>
              <a:defRPr/>
            </a:lvl1pPr>
          </a:lstStyle>
          <a:p>
            <a:pPr>
              <a:defRPr/>
            </a:pPr>
            <a:fld id="{A8EBCC17-5698-4A68-8254-D594919310A9}" type="datetimeFigureOut">
              <a:rPr lang="en-US"/>
              <a:pPr>
                <a:defRPr/>
              </a:pPr>
              <a:t>10/27/2020</a:t>
            </a:fld>
            <a:endParaRPr lang="en-US"/>
          </a:p>
        </p:txBody>
      </p:sp>
      <p:sp>
        <p:nvSpPr>
          <p:cNvPr id="5" name="Footer Placeholder 4">
            <a:extLst>
              <a:ext uri="{FF2B5EF4-FFF2-40B4-BE49-F238E27FC236}">
                <a16:creationId xmlns:a16="http://schemas.microsoft.com/office/drawing/2014/main" id="{CB3B3E22-C853-495B-9282-C2036B3D04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E253FD-C097-4719-9576-D5E4C79C593A}"/>
              </a:ext>
            </a:extLst>
          </p:cNvPr>
          <p:cNvSpPr>
            <a:spLocks noGrp="1"/>
          </p:cNvSpPr>
          <p:nvPr>
            <p:ph type="sldNum" sz="quarter" idx="12"/>
          </p:nvPr>
        </p:nvSpPr>
        <p:spPr/>
        <p:txBody>
          <a:bodyPr/>
          <a:lstStyle>
            <a:lvl1pPr>
              <a:defRPr/>
            </a:lvl1pPr>
          </a:lstStyle>
          <a:p>
            <a:pPr>
              <a:defRPr/>
            </a:pPr>
            <a:fld id="{A041E11A-5A64-4C86-9746-3B196C9A730B}" type="slidenum">
              <a:rPr lang="en-US" altLang="en-US"/>
              <a:pPr>
                <a:defRPr/>
              </a:pPr>
              <a:t>‹#›</a:t>
            </a:fld>
            <a:endParaRPr lang="en-US" altLang="en-US"/>
          </a:p>
        </p:txBody>
      </p:sp>
    </p:spTree>
    <p:extLst>
      <p:ext uri="{BB962C8B-B14F-4D97-AF65-F5344CB8AC3E}">
        <p14:creationId xmlns:p14="http://schemas.microsoft.com/office/powerpoint/2010/main" val="662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4420A2-5951-429D-8984-81418142FF11}"/>
              </a:ext>
            </a:extLst>
          </p:cNvPr>
          <p:cNvSpPr>
            <a:spLocks noGrp="1"/>
          </p:cNvSpPr>
          <p:nvPr>
            <p:ph type="dt" sz="half" idx="10"/>
          </p:nvPr>
        </p:nvSpPr>
        <p:spPr/>
        <p:txBody>
          <a:bodyPr/>
          <a:lstStyle>
            <a:lvl1pPr>
              <a:defRPr/>
            </a:lvl1pPr>
          </a:lstStyle>
          <a:p>
            <a:pPr>
              <a:defRPr/>
            </a:pPr>
            <a:fld id="{FAB8CA70-3C2A-41FC-B116-95976ED42C80}" type="datetimeFigureOut">
              <a:rPr lang="en-US"/>
              <a:pPr>
                <a:defRPr/>
              </a:pPr>
              <a:t>10/27/2020</a:t>
            </a:fld>
            <a:endParaRPr lang="en-US"/>
          </a:p>
        </p:txBody>
      </p:sp>
      <p:sp>
        <p:nvSpPr>
          <p:cNvPr id="5" name="Footer Placeholder 4">
            <a:extLst>
              <a:ext uri="{FF2B5EF4-FFF2-40B4-BE49-F238E27FC236}">
                <a16:creationId xmlns:a16="http://schemas.microsoft.com/office/drawing/2014/main" id="{A5A93BAF-E106-4572-8603-9C3D98DA5D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BC8CE9-4D48-4B12-A913-62628FCFA4F1}"/>
              </a:ext>
            </a:extLst>
          </p:cNvPr>
          <p:cNvSpPr>
            <a:spLocks noGrp="1"/>
          </p:cNvSpPr>
          <p:nvPr>
            <p:ph type="sldNum" sz="quarter" idx="12"/>
          </p:nvPr>
        </p:nvSpPr>
        <p:spPr/>
        <p:txBody>
          <a:bodyPr/>
          <a:lstStyle>
            <a:lvl1pPr>
              <a:defRPr/>
            </a:lvl1pPr>
          </a:lstStyle>
          <a:p>
            <a:pPr>
              <a:defRPr/>
            </a:pPr>
            <a:fld id="{DCCDB040-8A1F-4F76-8196-31A5DCA10E2B}" type="slidenum">
              <a:rPr lang="en-US" altLang="en-US"/>
              <a:pPr>
                <a:defRPr/>
              </a:pPr>
              <a:t>‹#›</a:t>
            </a:fld>
            <a:endParaRPr lang="en-US" altLang="en-US"/>
          </a:p>
        </p:txBody>
      </p:sp>
    </p:spTree>
    <p:extLst>
      <p:ext uri="{BB962C8B-B14F-4D97-AF65-F5344CB8AC3E}">
        <p14:creationId xmlns:p14="http://schemas.microsoft.com/office/powerpoint/2010/main" val="2387970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C23404-4AF3-4720-AC7C-5545220C6CB6}"/>
              </a:ext>
            </a:extLst>
          </p:cNvPr>
          <p:cNvSpPr txBox="1">
            <a:spLocks noChangeArrowheads="1"/>
          </p:cNvSpPr>
          <p:nvPr userDrawn="1"/>
        </p:nvSpPr>
        <p:spPr bwMode="auto">
          <a:xfrm>
            <a:off x="444500" y="241300"/>
            <a:ext cx="3008313"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a:solidFill>
                  <a:prstClr val="black"/>
                </a:solidFill>
                <a:ea typeface="ＭＳ Ｐゴシック" panose="020B0600070205080204" pitchFamily="34" charset="-128"/>
              </a:rPr>
              <a:t>SIDLOW / HENSCHEN</a:t>
            </a:r>
          </a:p>
        </p:txBody>
      </p:sp>
      <p:pic>
        <p:nvPicPr>
          <p:cNvPr id="3" name="Picture 7">
            <a:extLst>
              <a:ext uri="{FF2B5EF4-FFF2-40B4-BE49-F238E27FC236}">
                <a16:creationId xmlns:a16="http://schemas.microsoft.com/office/drawing/2014/main" id="{9F1FDA06-DBB5-43CD-9E4C-75CB496ABF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5205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97789787-96D9-400B-96AA-7ACB92DCFB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5">
            <a:extLst>
              <a:ext uri="{FF2B5EF4-FFF2-40B4-BE49-F238E27FC236}">
                <a16:creationId xmlns:a16="http://schemas.microsoft.com/office/drawing/2014/main" id="{A33C8894-9EE2-4EE6-B90A-58E288396C2C}"/>
              </a:ext>
            </a:extLst>
          </p:cNvPr>
          <p:cNvSpPr txBox="1">
            <a:spLocks noChangeArrowheads="1"/>
          </p:cNvSpPr>
          <p:nvPr userDrawn="1"/>
        </p:nvSpPr>
        <p:spPr bwMode="auto">
          <a:xfrm>
            <a:off x="912813" y="1908175"/>
            <a:ext cx="1328737" cy="1200150"/>
          </a:xfrm>
          <a:prstGeom prst="rect">
            <a:avLst/>
          </a:prstGeom>
          <a:noFill/>
          <a:ln>
            <a:noFill/>
          </a:ln>
          <a:extLst>
            <a:ext uri="{909E8E84-426E-40dd-AFC4-6F175D3DCCD1}"/>
            <a:ext uri="{91240B29-F687-4f45-9708-019B960494DF}"/>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defRPr/>
            </a:pPr>
            <a:r>
              <a:rPr lang="en-US" altLang="en-US" sz="7200" b="1" dirty="0">
                <a:solidFill>
                  <a:srgbClr val="FFFFFF"/>
                </a:solidFill>
                <a:latin typeface="Arial" panose="020B0604020202020204" pitchFamily="34" charset="0"/>
                <a:ea typeface="DINPro-CondBlack"/>
                <a:cs typeface="Arial" panose="020B0604020202020204" pitchFamily="34" charset="0"/>
              </a:rPr>
              <a:t> 9</a:t>
            </a:r>
          </a:p>
        </p:txBody>
      </p:sp>
      <p:sp>
        <p:nvSpPr>
          <p:cNvPr id="6" name="TextBox 18">
            <a:extLst>
              <a:ext uri="{FF2B5EF4-FFF2-40B4-BE49-F238E27FC236}">
                <a16:creationId xmlns:a16="http://schemas.microsoft.com/office/drawing/2014/main" id="{33D86292-9646-47C3-9838-10ED6B1E9BBE}"/>
              </a:ext>
            </a:extLst>
          </p:cNvPr>
          <p:cNvSpPr txBox="1">
            <a:spLocks noChangeArrowheads="1"/>
          </p:cNvSpPr>
          <p:nvPr userDrawn="1"/>
        </p:nvSpPr>
        <p:spPr bwMode="auto">
          <a:xfrm>
            <a:off x="2471738" y="2044700"/>
            <a:ext cx="5346700" cy="1754188"/>
          </a:xfrm>
          <a:prstGeom prst="rect">
            <a:avLst/>
          </a:prstGeom>
          <a:noFill/>
          <a:ln>
            <a:noFill/>
          </a:ln>
          <a:extLst>
            <a:ext uri="{909E8E84-426E-40dd-AFC4-6F175D3DCCD1}"/>
            <a:ext uri="{91240B29-F687-4f45-9708-019B960494DF}"/>
          </a:extLst>
        </p:spPr>
        <p:txBody>
          <a:bodyPr>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eaLnBrk="1" hangingPunct="1">
              <a:spcBef>
                <a:spcPct val="50000"/>
              </a:spcBef>
              <a:defRPr/>
            </a:pPr>
            <a:r>
              <a:rPr lang="en-IN" sz="5400" b="1" dirty="0">
                <a:solidFill>
                  <a:srgbClr val="FFFFFF"/>
                </a:solidFill>
                <a:latin typeface="Arial" panose="020B0604020202020204" pitchFamily="34" charset="0"/>
              </a:rPr>
              <a:t>Campaigns and</a:t>
            </a:r>
            <a:br>
              <a:rPr lang="en-IN" sz="5400" b="1" dirty="0">
                <a:solidFill>
                  <a:srgbClr val="FFFFFF"/>
                </a:solidFill>
                <a:latin typeface="Arial" panose="020B0604020202020204" pitchFamily="34" charset="0"/>
              </a:rPr>
            </a:br>
            <a:r>
              <a:rPr lang="en-IN" sz="5400" b="1" dirty="0">
                <a:solidFill>
                  <a:srgbClr val="FFFFFF"/>
                </a:solidFill>
                <a:latin typeface="Arial" panose="020B0604020202020204" pitchFamily="34" charset="0"/>
              </a:rPr>
              <a:t>Elections</a:t>
            </a:r>
          </a:p>
        </p:txBody>
      </p:sp>
      <p:sp>
        <p:nvSpPr>
          <p:cNvPr id="7" name="Footer Placeholder 1">
            <a:extLst>
              <a:ext uri="{FF2B5EF4-FFF2-40B4-BE49-F238E27FC236}">
                <a16:creationId xmlns:a16="http://schemas.microsoft.com/office/drawing/2014/main" id="{7A215EB4-6C66-4083-AE81-51F0B2FDF059}"/>
              </a:ext>
            </a:extLst>
          </p:cNvPr>
          <p:cNvSpPr>
            <a:spLocks noGrp="1"/>
          </p:cNvSpPr>
          <p:nvPr userDrawn="1"/>
        </p:nvSpPr>
        <p:spPr>
          <a:xfrm>
            <a:off x="444500" y="6361113"/>
            <a:ext cx="8310563" cy="414337"/>
          </a:xfrm>
          <a:prstGeom prst="rect">
            <a:avLst/>
          </a:prstGeom>
        </p:spPr>
        <p:txBody>
          <a:bodyPr anchor="b"/>
          <a:lstStyle>
            <a:defPPr>
              <a:defRPr lang="en-US"/>
            </a:defPPr>
            <a:lvl1pPr algn="ctr" defTabSz="457200"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US" sz="700" dirty="0">
                <a:solidFill>
                  <a:prstClr val="white"/>
                </a:solidFill>
                <a:latin typeface="Arial Narrow" panose="020B0606020202030204" pitchFamily="34" charset="0"/>
              </a:rPr>
              <a:t>Copyright ©2018 </a:t>
            </a:r>
            <a:r>
              <a:rPr lang="en-US" sz="700" dirty="0" err="1">
                <a:solidFill>
                  <a:prstClr val="white"/>
                </a:solidFill>
                <a:latin typeface="Arial Narrow" panose="020B0606020202030204" pitchFamily="34" charset="0"/>
              </a:rPr>
              <a:t>Cengage</a:t>
            </a:r>
            <a:r>
              <a:rPr lang="en-US" sz="700" dirty="0">
                <a:solidFill>
                  <a:prstClr val="white"/>
                </a:solidFill>
                <a:latin typeface="Arial Narrow" panose="020B0606020202030204" pitchFamily="34" charset="0"/>
              </a:rPr>
              <a:t> Learning. All Rights Reserved. May not be scanned, copied or duplicated, or posted to a publicly accessible website, in whole or in part. </a:t>
            </a:r>
          </a:p>
        </p:txBody>
      </p:sp>
      <p:cxnSp>
        <p:nvCxnSpPr>
          <p:cNvPr id="8" name="Straight Connector 7">
            <a:extLst>
              <a:ext uri="{FF2B5EF4-FFF2-40B4-BE49-F238E27FC236}">
                <a16:creationId xmlns:a16="http://schemas.microsoft.com/office/drawing/2014/main" id="{81D1BF62-BE01-4EF1-B412-DD64AE0A1BD4}"/>
              </a:ext>
            </a:extLst>
          </p:cNvPr>
          <p:cNvCxnSpPr/>
          <p:nvPr userDrawn="1"/>
        </p:nvCxnSpPr>
        <p:spPr>
          <a:xfrm>
            <a:off x="2208213" y="2066925"/>
            <a:ext cx="0" cy="225107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1632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B9FF2D-33AA-4EAD-81C8-33CD8A5BB1E3}"/>
              </a:ext>
            </a:extLst>
          </p:cNvPr>
          <p:cNvSpPr/>
          <p:nvPr userDrawn="1"/>
        </p:nvSpPr>
        <p:spPr>
          <a:xfrm>
            <a:off x="5021263" y="-3175"/>
            <a:ext cx="4122737" cy="1470025"/>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3" name="Rectangle 2">
            <a:extLst>
              <a:ext uri="{FF2B5EF4-FFF2-40B4-BE49-F238E27FC236}">
                <a16:creationId xmlns:a16="http://schemas.microsoft.com/office/drawing/2014/main" id="{1549C458-0F40-4D52-8437-81D1EC8AE855}"/>
              </a:ext>
            </a:extLst>
          </p:cNvPr>
          <p:cNvSpPr/>
          <p:nvPr userDrawn="1"/>
        </p:nvSpPr>
        <p:spPr>
          <a:xfrm>
            <a:off x="5021263" y="6176963"/>
            <a:ext cx="4122737" cy="681037"/>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pic>
        <p:nvPicPr>
          <p:cNvPr id="4" name="Picture 8">
            <a:extLst>
              <a:ext uri="{FF2B5EF4-FFF2-40B4-BE49-F238E27FC236}">
                <a16:creationId xmlns:a16="http://schemas.microsoft.com/office/drawing/2014/main" id="{834DE87F-FB13-408E-8F85-BE50E323904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52832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3AE8E35-00C6-4467-BFE3-8FAEE6E918C7}"/>
              </a:ext>
            </a:extLst>
          </p:cNvPr>
          <p:cNvSpPr txBox="1">
            <a:spLocks noChangeArrowheads="1"/>
          </p:cNvSpPr>
          <p:nvPr userDrawn="1"/>
        </p:nvSpPr>
        <p:spPr bwMode="auto">
          <a:xfrm>
            <a:off x="7632700" y="131763"/>
            <a:ext cx="1328738" cy="1200150"/>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a:solidFill>
                  <a:srgbClr val="FFFFFF"/>
                </a:solidFill>
                <a:latin typeface="DINPro-CondBlack"/>
                <a:ea typeface="DINPro-CondBlack"/>
                <a:cs typeface="DINPro-CondBlack"/>
              </a:rPr>
              <a:t> </a:t>
            </a:r>
            <a:r>
              <a:rPr lang="en-US" altLang="en-US" sz="7200" b="1" dirty="0">
                <a:solidFill>
                  <a:srgbClr val="FFFFFF"/>
                </a:solidFill>
                <a:latin typeface="Arial" panose="020B0604020202020204" pitchFamily="34" charset="0"/>
                <a:ea typeface="DINPro-CondBlack"/>
                <a:cs typeface="Arial" panose="020B0604020202020204" pitchFamily="34" charset="0"/>
              </a:rPr>
              <a:t>9</a:t>
            </a:r>
          </a:p>
        </p:txBody>
      </p:sp>
      <p:sp>
        <p:nvSpPr>
          <p:cNvPr id="6" name="TextBox 5">
            <a:extLst>
              <a:ext uri="{FF2B5EF4-FFF2-40B4-BE49-F238E27FC236}">
                <a16:creationId xmlns:a16="http://schemas.microsoft.com/office/drawing/2014/main" id="{D661DB2B-6AA3-47DE-BAF8-0E553950A8A0}"/>
              </a:ext>
            </a:extLst>
          </p:cNvPr>
          <p:cNvSpPr txBox="1">
            <a:spLocks noChangeArrowheads="1"/>
          </p:cNvSpPr>
          <p:nvPr userDrawn="1"/>
        </p:nvSpPr>
        <p:spPr bwMode="auto">
          <a:xfrm>
            <a:off x="5329238" y="2076450"/>
            <a:ext cx="3814762" cy="132238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spcBef>
                <a:spcPct val="50000"/>
              </a:spcBef>
              <a:defRPr/>
            </a:pPr>
            <a:r>
              <a:rPr lang="en-IN" sz="4000" b="1" dirty="0">
                <a:solidFill>
                  <a:srgbClr val="B00027"/>
                </a:solidFill>
                <a:latin typeface="Arial" panose="020B0604020202020204" pitchFamily="34" charset="0"/>
              </a:rPr>
              <a:t>Campaigns and Elections</a:t>
            </a:r>
          </a:p>
        </p:txBody>
      </p:sp>
      <p:sp>
        <p:nvSpPr>
          <p:cNvPr id="7" name="Rectangle 6">
            <a:extLst>
              <a:ext uri="{FF2B5EF4-FFF2-40B4-BE49-F238E27FC236}">
                <a16:creationId xmlns:a16="http://schemas.microsoft.com/office/drawing/2014/main" id="{53AF9773-2864-4F0E-B25E-08A5BDB000C4}"/>
              </a:ext>
            </a:extLst>
          </p:cNvPr>
          <p:cNvSpPr/>
          <p:nvPr userDrawn="1"/>
        </p:nvSpPr>
        <p:spPr>
          <a:xfrm>
            <a:off x="2006600" y="6548438"/>
            <a:ext cx="2062163" cy="157162"/>
          </a:xfrm>
          <a:prstGeom prst="rect">
            <a:avLst/>
          </a:prstGeom>
          <a:solidFill>
            <a:srgbClr val="3D63A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1">
            <a:extLst>
              <a:ext uri="{FF2B5EF4-FFF2-40B4-BE49-F238E27FC236}">
                <a16:creationId xmlns:a16="http://schemas.microsoft.com/office/drawing/2014/main" id="{B2E73545-4BAA-4157-8966-8319F19FF1D3}"/>
              </a:ext>
            </a:extLst>
          </p:cNvPr>
          <p:cNvSpPr>
            <a:spLocks noGrp="1"/>
          </p:cNvSpPr>
          <p:nvPr>
            <p:ph type="ftr" sz="quarter" idx="10"/>
          </p:nvPr>
        </p:nvSpPr>
        <p:spPr>
          <a:xfrm>
            <a:off x="5283200" y="6440488"/>
            <a:ext cx="3433763" cy="422275"/>
          </a:xfrm>
        </p:spPr>
        <p:txBody>
          <a:bodyPr anchor="b"/>
          <a:lstStyle>
            <a:lvl1pPr algn="ctr">
              <a:defRPr sz="700" kern="700" spc="50">
                <a:solidFill>
                  <a:prstClr val="white"/>
                </a:solidFill>
                <a:latin typeface="Arial Narrow"/>
                <a:ea typeface="+mn-ea"/>
                <a:cs typeface="Arial Narrow"/>
              </a:defRPr>
            </a:lvl1pPr>
          </a:lstStyle>
          <a:p>
            <a:pPr>
              <a:defRPr/>
            </a:pPr>
            <a:r>
              <a:rPr lang="en-US"/>
              <a:t>Copyright ©2018 </a:t>
            </a:r>
            <a:r>
              <a:rPr lang="en-US" err="1"/>
              <a:t>Cengage</a:t>
            </a:r>
            <a:r>
              <a:rPr lang="en-US"/>
              <a:t>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3627306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B66E52D-12C2-4B1D-9937-813BE5547A2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3A6A3CC8-C538-4F3F-BA9A-2364B94EC290}"/>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392E76AA-A570-457D-84A1-48A5A88082A6}"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Slide Number Placeholder 2">
            <a:extLst>
              <a:ext uri="{FF2B5EF4-FFF2-40B4-BE49-F238E27FC236}">
                <a16:creationId xmlns:a16="http://schemas.microsoft.com/office/drawing/2014/main" id="{5A94ED01-923D-43C6-BEC8-AEE4E8605650}"/>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73FB4159-BEA1-4D3B-A44D-05C515D15E27}"/>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0FA87D23-4AA3-407C-B128-AEB663918848}"/>
              </a:ext>
            </a:extLst>
          </p:cNvPr>
          <p:cNvSpPr>
            <a:spLocks noGrp="1"/>
          </p:cNvSpPr>
          <p:nvPr>
            <p:ph type="dt" sz="half" idx="10"/>
          </p:nvPr>
        </p:nvSpPr>
        <p:spPr/>
        <p:txBody>
          <a:bodyPr/>
          <a:lstStyle>
            <a:lvl1pPr>
              <a:defRPr>
                <a:ea typeface="+mn-ea"/>
              </a:defRPr>
            </a:lvl1pPr>
          </a:lstStyle>
          <a:p>
            <a:pPr>
              <a:defRPr/>
            </a:pPr>
            <a:fld id="{81FCF16E-7D81-41DF-83EA-BECE5B6CDC1F}" type="datetimeFigureOut">
              <a:rPr lang="en-US"/>
              <a:pPr>
                <a:defRPr/>
              </a:pPr>
              <a:t>10/27/2020</a:t>
            </a:fld>
            <a:endParaRPr lang="en-US"/>
          </a:p>
        </p:txBody>
      </p:sp>
      <p:sp>
        <p:nvSpPr>
          <p:cNvPr id="9" name="Footer Placeholder 4">
            <a:extLst>
              <a:ext uri="{FF2B5EF4-FFF2-40B4-BE49-F238E27FC236}">
                <a16:creationId xmlns:a16="http://schemas.microsoft.com/office/drawing/2014/main" id="{3AD7D01E-0BFB-4610-BE57-AEC35B3E60E7}"/>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1073EFB4-705F-4717-A810-0F5AE97112B5}"/>
              </a:ext>
            </a:extLst>
          </p:cNvPr>
          <p:cNvSpPr>
            <a:spLocks noGrp="1"/>
          </p:cNvSpPr>
          <p:nvPr>
            <p:ph type="sldNum" sz="quarter" idx="12"/>
          </p:nvPr>
        </p:nvSpPr>
        <p:spPr/>
        <p:txBody>
          <a:bodyPr/>
          <a:lstStyle>
            <a:lvl1pPr>
              <a:defRPr/>
            </a:lvl1pPr>
          </a:lstStyle>
          <a:p>
            <a:pPr>
              <a:defRPr/>
            </a:pPr>
            <a:fld id="{EDAE140C-A483-4386-895F-751C6E3085F0}" type="slidenum">
              <a:rPr lang="en-US" altLang="en-US"/>
              <a:pPr>
                <a:defRPr/>
              </a:pPr>
              <a:t>‹#›</a:t>
            </a:fld>
            <a:endParaRPr lang="en-US" altLang="en-US"/>
          </a:p>
        </p:txBody>
      </p:sp>
    </p:spTree>
    <p:extLst>
      <p:ext uri="{BB962C8B-B14F-4D97-AF65-F5344CB8AC3E}">
        <p14:creationId xmlns:p14="http://schemas.microsoft.com/office/powerpoint/2010/main" val="65826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B357469-598F-4C56-A943-0D99786D1A99}"/>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500" y="-142875"/>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D604CBCB-78A2-463A-BE16-9576EF0BDDC3}"/>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92AC872F-B7F0-406F-A6AB-BE1E2DA8BD83}"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569AF01D-A100-42BF-9ED3-116EFB5CF289}"/>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7" name="Slide Number Placeholder 2">
            <a:extLst>
              <a:ext uri="{FF2B5EF4-FFF2-40B4-BE49-F238E27FC236}">
                <a16:creationId xmlns:a16="http://schemas.microsoft.com/office/drawing/2014/main" id="{C1628C7F-8DA2-406A-BEB7-16A74D1D750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F19B0224-1AF0-41AD-9907-640EAE632D8B}"/>
              </a:ext>
            </a:extLst>
          </p:cNvPr>
          <p:cNvSpPr>
            <a:spLocks noGrp="1"/>
          </p:cNvSpPr>
          <p:nvPr>
            <p:ph type="dt" sz="half" idx="10"/>
          </p:nvPr>
        </p:nvSpPr>
        <p:spPr/>
        <p:txBody>
          <a:bodyPr/>
          <a:lstStyle>
            <a:lvl1pPr>
              <a:defRPr>
                <a:ea typeface="+mn-ea"/>
              </a:defRPr>
            </a:lvl1pPr>
          </a:lstStyle>
          <a:p>
            <a:pPr>
              <a:defRPr/>
            </a:pPr>
            <a:fld id="{3B9AE297-C051-4F4C-87AF-E6D844326802}" type="datetimeFigureOut">
              <a:rPr lang="en-US"/>
              <a:pPr>
                <a:defRPr/>
              </a:pPr>
              <a:t>10/27/2020</a:t>
            </a:fld>
            <a:endParaRPr lang="en-US"/>
          </a:p>
        </p:txBody>
      </p:sp>
      <p:sp>
        <p:nvSpPr>
          <p:cNvPr id="9" name="Footer Placeholder 4">
            <a:extLst>
              <a:ext uri="{FF2B5EF4-FFF2-40B4-BE49-F238E27FC236}">
                <a16:creationId xmlns:a16="http://schemas.microsoft.com/office/drawing/2014/main" id="{12359F4F-8F3F-4FB0-9423-36FB36564EF8}"/>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67157E7D-7DF4-4DA4-893E-350A4E49E897}"/>
              </a:ext>
            </a:extLst>
          </p:cNvPr>
          <p:cNvSpPr>
            <a:spLocks noGrp="1"/>
          </p:cNvSpPr>
          <p:nvPr>
            <p:ph type="sldNum" sz="quarter" idx="12"/>
          </p:nvPr>
        </p:nvSpPr>
        <p:spPr/>
        <p:txBody>
          <a:bodyPr/>
          <a:lstStyle>
            <a:lvl1pPr>
              <a:defRPr/>
            </a:lvl1pPr>
          </a:lstStyle>
          <a:p>
            <a:pPr>
              <a:defRPr/>
            </a:pPr>
            <a:fld id="{D03B6CB5-DCC0-4507-903C-5F38B1D16677}" type="slidenum">
              <a:rPr lang="en-US" altLang="en-US"/>
              <a:pPr>
                <a:defRPr/>
              </a:pPr>
              <a:t>‹#›</a:t>
            </a:fld>
            <a:endParaRPr lang="en-US" altLang="en-US"/>
          </a:p>
        </p:txBody>
      </p:sp>
    </p:spTree>
    <p:extLst>
      <p:ext uri="{BB962C8B-B14F-4D97-AF65-F5344CB8AC3E}">
        <p14:creationId xmlns:p14="http://schemas.microsoft.com/office/powerpoint/2010/main" val="3779164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2CDF9D4-C14F-4120-887A-3ACB3B7F440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6757ACA5-EAF4-49B8-B87D-94F397CAF97A}"/>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A7122C7-C6E1-46BA-BC9E-D5EDBDD04474}"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8AEA59ED-9202-4BF9-93C8-50FE21AFC2E0}"/>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7" name="Slide Number Placeholder 2">
            <a:extLst>
              <a:ext uri="{FF2B5EF4-FFF2-40B4-BE49-F238E27FC236}">
                <a16:creationId xmlns:a16="http://schemas.microsoft.com/office/drawing/2014/main" id="{F5F2DC98-91D6-4366-98C7-44E9BCFAD7C0}"/>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525763" y="106763"/>
            <a:ext cx="8480213" cy="1143000"/>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idx="13"/>
          </p:nvPr>
        </p:nvSpPr>
        <p:spPr>
          <a:xfrm>
            <a:off x="2113472" y="2139351"/>
            <a:ext cx="5029200" cy="3440659"/>
          </a:xfrm>
        </p:spPr>
        <p:txBody>
          <a:bodyPr/>
          <a:lstStyle>
            <a:lvl1pPr marL="342900" indent="-342900">
              <a:lnSpc>
                <a:spcPct val="90000"/>
              </a:lnSpc>
              <a:buClr>
                <a:srgbClr val="B00027"/>
              </a:buClr>
              <a:buFont typeface="Lucida Grande"/>
              <a:buChar char="•"/>
              <a:defRPr sz="2400">
                <a:solidFill>
                  <a:schemeClr val="bg1"/>
                </a:solidFill>
              </a:defRPr>
            </a:lvl1pPr>
            <a:lvl2pPr marL="640080" indent="-274320">
              <a:lnSpc>
                <a:spcPct val="90000"/>
              </a:lnSpc>
              <a:buClr>
                <a:srgbClr val="B00027"/>
              </a:buClr>
              <a:buFont typeface="Arial"/>
              <a:buChar char="•"/>
              <a:defRPr sz="2000" b="0" i="1">
                <a:solidFill>
                  <a:schemeClr val="bg1"/>
                </a:solidFill>
              </a:defRPr>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p:txBody>
      </p:sp>
      <p:sp>
        <p:nvSpPr>
          <p:cNvPr id="8" name="Date Placeholder 3">
            <a:extLst>
              <a:ext uri="{FF2B5EF4-FFF2-40B4-BE49-F238E27FC236}">
                <a16:creationId xmlns:a16="http://schemas.microsoft.com/office/drawing/2014/main" id="{4DB961F1-470B-4E0B-BA44-F1CFCFA27E1F}"/>
              </a:ext>
            </a:extLst>
          </p:cNvPr>
          <p:cNvSpPr>
            <a:spLocks noGrp="1"/>
          </p:cNvSpPr>
          <p:nvPr>
            <p:ph type="dt" sz="half" idx="14"/>
          </p:nvPr>
        </p:nvSpPr>
        <p:spPr/>
        <p:txBody>
          <a:bodyPr/>
          <a:lstStyle>
            <a:lvl1pPr>
              <a:defRPr>
                <a:ea typeface="+mn-ea"/>
              </a:defRPr>
            </a:lvl1pPr>
          </a:lstStyle>
          <a:p>
            <a:pPr>
              <a:defRPr/>
            </a:pPr>
            <a:fld id="{465BD7EC-5192-4C97-984C-EF721CB0CBD4}" type="datetimeFigureOut">
              <a:rPr lang="en-US"/>
              <a:pPr>
                <a:defRPr/>
              </a:pPr>
              <a:t>10/27/2020</a:t>
            </a:fld>
            <a:endParaRPr lang="en-US"/>
          </a:p>
        </p:txBody>
      </p:sp>
      <p:sp>
        <p:nvSpPr>
          <p:cNvPr id="9" name="Footer Placeholder 4">
            <a:extLst>
              <a:ext uri="{FF2B5EF4-FFF2-40B4-BE49-F238E27FC236}">
                <a16:creationId xmlns:a16="http://schemas.microsoft.com/office/drawing/2014/main" id="{A9FB2CD9-3634-4362-B3A6-699EBCB2F4DA}"/>
              </a:ext>
            </a:extLst>
          </p:cNvPr>
          <p:cNvSpPr>
            <a:spLocks noGrp="1"/>
          </p:cNvSpPr>
          <p:nvPr>
            <p:ph type="ftr" sz="quarter" idx="15"/>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2D9091EE-E368-43F6-8B72-08B12C215C65}"/>
              </a:ext>
            </a:extLst>
          </p:cNvPr>
          <p:cNvSpPr>
            <a:spLocks noGrp="1"/>
          </p:cNvSpPr>
          <p:nvPr>
            <p:ph type="sldNum" sz="quarter" idx="16"/>
          </p:nvPr>
        </p:nvSpPr>
        <p:spPr/>
        <p:txBody>
          <a:bodyPr/>
          <a:lstStyle>
            <a:lvl1pPr>
              <a:defRPr/>
            </a:lvl1pPr>
          </a:lstStyle>
          <a:p>
            <a:pPr>
              <a:defRPr/>
            </a:pPr>
            <a:fld id="{43275EE7-F895-4D56-892D-62FBA55308DA}" type="slidenum">
              <a:rPr lang="en-US" altLang="en-US"/>
              <a:pPr>
                <a:defRPr/>
              </a:pPr>
              <a:t>‹#›</a:t>
            </a:fld>
            <a:endParaRPr lang="en-US" altLang="en-US"/>
          </a:p>
        </p:txBody>
      </p:sp>
    </p:spTree>
    <p:extLst>
      <p:ext uri="{BB962C8B-B14F-4D97-AF65-F5344CB8AC3E}">
        <p14:creationId xmlns:p14="http://schemas.microsoft.com/office/powerpoint/2010/main" val="1425455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CD24B6E-8702-411F-B721-7B47D9DB52C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B138B230-0FC1-4967-AE1F-E21143DB33B0}"/>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F89DFDB-C542-4A71-BF9B-08782443CAEA}"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9A128D00-BFD6-4F48-AAD3-D0AEFD79E0A4}"/>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7" name="Slide Number Placeholder 2">
            <a:extLst>
              <a:ext uri="{FF2B5EF4-FFF2-40B4-BE49-F238E27FC236}">
                <a16:creationId xmlns:a16="http://schemas.microsoft.com/office/drawing/2014/main" id="{3ECB4114-C19B-4208-8227-BD14ED6065CB}"/>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525763" y="106763"/>
            <a:ext cx="8480213" cy="1143000"/>
          </a:xfrm>
        </p:spPr>
        <p:txBody>
          <a:bodyPr>
            <a:normAutofit/>
          </a:bodyPr>
          <a:lstStyle>
            <a:lvl1pPr algn="l">
              <a:defRPr sz="32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Content Placeholder 2"/>
          <p:cNvSpPr>
            <a:spLocks noGrp="1"/>
          </p:cNvSpPr>
          <p:nvPr>
            <p:ph idx="13"/>
          </p:nvPr>
        </p:nvSpPr>
        <p:spPr>
          <a:xfrm>
            <a:off x="1345721" y="2139351"/>
            <a:ext cx="6581460" cy="3440659"/>
          </a:xfrm>
        </p:spPr>
        <p:txBody>
          <a:bodyPr/>
          <a:lstStyle>
            <a:lvl1pPr marL="342900" indent="-342900">
              <a:lnSpc>
                <a:spcPct val="90000"/>
              </a:lnSpc>
              <a:buClr>
                <a:schemeClr val="bg1"/>
              </a:buClr>
              <a:buFont typeface="Lucida Grande"/>
              <a:buChar char="•"/>
              <a:defRPr sz="2400">
                <a:solidFill>
                  <a:schemeClr val="bg1"/>
                </a:solidFill>
              </a:defRPr>
            </a:lvl1pPr>
            <a:lvl2pPr marL="640080" indent="-274320">
              <a:lnSpc>
                <a:spcPct val="90000"/>
              </a:lnSpc>
              <a:buClr>
                <a:schemeClr val="bg1"/>
              </a:buClr>
              <a:buFont typeface="Arial"/>
              <a:buChar char="•"/>
              <a:defRPr sz="2000" b="0" i="1">
                <a:solidFill>
                  <a:schemeClr val="bg1"/>
                </a:solidFill>
              </a:defRPr>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p:txBody>
      </p:sp>
      <p:sp>
        <p:nvSpPr>
          <p:cNvPr id="8" name="Date Placeholder 3">
            <a:extLst>
              <a:ext uri="{FF2B5EF4-FFF2-40B4-BE49-F238E27FC236}">
                <a16:creationId xmlns:a16="http://schemas.microsoft.com/office/drawing/2014/main" id="{A1E38EE4-09F6-4F42-B9E8-0052DD7FB3AC}"/>
              </a:ext>
            </a:extLst>
          </p:cNvPr>
          <p:cNvSpPr>
            <a:spLocks noGrp="1"/>
          </p:cNvSpPr>
          <p:nvPr>
            <p:ph type="dt" sz="half" idx="14"/>
          </p:nvPr>
        </p:nvSpPr>
        <p:spPr/>
        <p:txBody>
          <a:bodyPr/>
          <a:lstStyle>
            <a:lvl1pPr>
              <a:defRPr>
                <a:ea typeface="+mn-ea"/>
              </a:defRPr>
            </a:lvl1pPr>
          </a:lstStyle>
          <a:p>
            <a:pPr>
              <a:defRPr/>
            </a:pPr>
            <a:fld id="{79AE3988-6076-4403-8BAB-DDAB9EFA9162}" type="datetimeFigureOut">
              <a:rPr lang="en-US"/>
              <a:pPr>
                <a:defRPr/>
              </a:pPr>
              <a:t>10/27/2020</a:t>
            </a:fld>
            <a:endParaRPr lang="en-US"/>
          </a:p>
        </p:txBody>
      </p:sp>
      <p:sp>
        <p:nvSpPr>
          <p:cNvPr id="9" name="Footer Placeholder 4">
            <a:extLst>
              <a:ext uri="{FF2B5EF4-FFF2-40B4-BE49-F238E27FC236}">
                <a16:creationId xmlns:a16="http://schemas.microsoft.com/office/drawing/2014/main" id="{9E8B480D-48E2-4460-ACA7-1E91393B6A11}"/>
              </a:ext>
            </a:extLst>
          </p:cNvPr>
          <p:cNvSpPr>
            <a:spLocks noGrp="1"/>
          </p:cNvSpPr>
          <p:nvPr>
            <p:ph type="ftr" sz="quarter" idx="15"/>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61F0ACC5-4E4C-400F-96A6-014075A05B18}"/>
              </a:ext>
            </a:extLst>
          </p:cNvPr>
          <p:cNvSpPr>
            <a:spLocks noGrp="1"/>
          </p:cNvSpPr>
          <p:nvPr>
            <p:ph type="sldNum" sz="quarter" idx="16"/>
          </p:nvPr>
        </p:nvSpPr>
        <p:spPr/>
        <p:txBody>
          <a:bodyPr/>
          <a:lstStyle>
            <a:lvl1pPr>
              <a:defRPr/>
            </a:lvl1pPr>
          </a:lstStyle>
          <a:p>
            <a:pPr>
              <a:defRPr/>
            </a:pPr>
            <a:fld id="{90F52AC6-4131-48D0-9247-CB6A8844FD0A}" type="slidenum">
              <a:rPr lang="en-US" altLang="en-US"/>
              <a:pPr>
                <a:defRPr/>
              </a:pPr>
              <a:t>‹#›</a:t>
            </a:fld>
            <a:endParaRPr lang="en-US" altLang="en-US"/>
          </a:p>
        </p:txBody>
      </p:sp>
    </p:spTree>
    <p:extLst>
      <p:ext uri="{BB962C8B-B14F-4D97-AF65-F5344CB8AC3E}">
        <p14:creationId xmlns:p14="http://schemas.microsoft.com/office/powerpoint/2010/main" val="3574348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BDC0DD75-B800-4390-BBBC-5A543D3BEDF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D0683B66-7283-4F9C-96BD-29A796E49EFE}"/>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3A63D27-C4D0-48EF-BCD3-106388D1653D}"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7" name="Footer Placeholder 1">
            <a:extLst>
              <a:ext uri="{FF2B5EF4-FFF2-40B4-BE49-F238E27FC236}">
                <a16:creationId xmlns:a16="http://schemas.microsoft.com/office/drawing/2014/main" id="{E37E54BE-6504-4970-9C1E-53698F5BDE97}"/>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8" name="Slide Number Placeholder 2">
            <a:extLst>
              <a:ext uri="{FF2B5EF4-FFF2-40B4-BE49-F238E27FC236}">
                <a16:creationId xmlns:a16="http://schemas.microsoft.com/office/drawing/2014/main" id="{D031106B-7B47-473A-A8CF-1DEB00846CDE}"/>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525763" y="106763"/>
            <a:ext cx="8480213" cy="1143000"/>
          </a:xfrm>
        </p:spPr>
        <p:txBody>
          <a:bodyPr>
            <a:normAutofit/>
          </a:bodyPr>
          <a:lstStyle>
            <a:lvl1pPr algn="l">
              <a:defRPr sz="32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54015" y="1921158"/>
            <a:ext cx="3908485" cy="4227731"/>
          </a:xfrm>
        </p:spPr>
        <p:txBody>
          <a:bodyPr/>
          <a:lstStyle>
            <a:lvl1pPr marL="342900" indent="-342900">
              <a:lnSpc>
                <a:spcPct val="90000"/>
              </a:lnSpc>
              <a:buClr>
                <a:srgbClr val="B00027"/>
              </a:buClr>
              <a:buFont typeface="Lucida Grande"/>
              <a:buChar char="•"/>
              <a:defRPr sz="2400">
                <a:solidFill>
                  <a:schemeClr val="bg1"/>
                </a:solidFill>
              </a:defRPr>
            </a:lvl1pPr>
            <a:lvl2pPr marL="640080" indent="-274320">
              <a:lnSpc>
                <a:spcPct val="90000"/>
              </a:lnSpc>
              <a:buClr>
                <a:srgbClr val="B00027"/>
              </a:buClr>
              <a:buFont typeface="Arial"/>
              <a:buChar char="•"/>
              <a:defRPr sz="2000" b="0" i="1">
                <a:solidFill>
                  <a:schemeClr val="bg1"/>
                </a:solidFill>
              </a:defRPr>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p:txBody>
      </p:sp>
      <p:sp>
        <p:nvSpPr>
          <p:cNvPr id="12" name="Content Placeholder 2"/>
          <p:cNvSpPr>
            <a:spLocks noGrp="1"/>
          </p:cNvSpPr>
          <p:nvPr>
            <p:ph idx="13"/>
          </p:nvPr>
        </p:nvSpPr>
        <p:spPr>
          <a:xfrm>
            <a:off x="5020574" y="2311879"/>
            <a:ext cx="3666226" cy="4044471"/>
          </a:xfrm>
        </p:spPr>
        <p:txBody>
          <a:bodyPr/>
          <a:lstStyle>
            <a:lvl1pPr marL="342900" indent="-342900">
              <a:lnSpc>
                <a:spcPct val="90000"/>
              </a:lnSpc>
              <a:buClr>
                <a:srgbClr val="B00027"/>
              </a:buClr>
              <a:buFont typeface="Lucida Grande"/>
              <a:buChar char="•"/>
              <a:defRPr sz="2400">
                <a:solidFill>
                  <a:schemeClr val="bg1"/>
                </a:solidFill>
              </a:defRPr>
            </a:lvl1pPr>
            <a:lvl2pPr marL="640080" indent="-274320">
              <a:lnSpc>
                <a:spcPct val="90000"/>
              </a:lnSpc>
              <a:buClr>
                <a:srgbClr val="B00027"/>
              </a:buClr>
              <a:buFont typeface="Arial"/>
              <a:buChar char="•"/>
              <a:defRPr sz="2000" b="0" i="1">
                <a:solidFill>
                  <a:schemeClr val="bg1"/>
                </a:solidFill>
              </a:defRPr>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p:txBody>
      </p:sp>
      <p:sp>
        <p:nvSpPr>
          <p:cNvPr id="9" name="Date Placeholder 3">
            <a:extLst>
              <a:ext uri="{FF2B5EF4-FFF2-40B4-BE49-F238E27FC236}">
                <a16:creationId xmlns:a16="http://schemas.microsoft.com/office/drawing/2014/main" id="{068C880C-8894-48A6-9C5E-BA1BF6E4D837}"/>
              </a:ext>
            </a:extLst>
          </p:cNvPr>
          <p:cNvSpPr>
            <a:spLocks noGrp="1"/>
          </p:cNvSpPr>
          <p:nvPr>
            <p:ph type="dt" sz="half" idx="14"/>
          </p:nvPr>
        </p:nvSpPr>
        <p:spPr/>
        <p:txBody>
          <a:bodyPr/>
          <a:lstStyle>
            <a:lvl1pPr>
              <a:defRPr>
                <a:ea typeface="+mn-ea"/>
              </a:defRPr>
            </a:lvl1pPr>
          </a:lstStyle>
          <a:p>
            <a:pPr>
              <a:defRPr/>
            </a:pPr>
            <a:fld id="{8A0D8D1B-8765-4FB5-8719-DFDF566553CF}" type="datetimeFigureOut">
              <a:rPr lang="en-US"/>
              <a:pPr>
                <a:defRPr/>
              </a:pPr>
              <a:t>10/27/2020</a:t>
            </a:fld>
            <a:endParaRPr lang="en-US"/>
          </a:p>
        </p:txBody>
      </p:sp>
      <p:sp>
        <p:nvSpPr>
          <p:cNvPr id="10" name="Footer Placeholder 4">
            <a:extLst>
              <a:ext uri="{FF2B5EF4-FFF2-40B4-BE49-F238E27FC236}">
                <a16:creationId xmlns:a16="http://schemas.microsoft.com/office/drawing/2014/main" id="{F00B33DE-A29C-4774-B0E6-CB273BDDC3F0}"/>
              </a:ext>
            </a:extLst>
          </p:cNvPr>
          <p:cNvSpPr>
            <a:spLocks noGrp="1"/>
          </p:cNvSpPr>
          <p:nvPr>
            <p:ph type="ftr" sz="quarter" idx="15"/>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6CA89F21-05C7-4372-BC43-98F3F492DA6E}"/>
              </a:ext>
            </a:extLst>
          </p:cNvPr>
          <p:cNvSpPr>
            <a:spLocks noGrp="1"/>
          </p:cNvSpPr>
          <p:nvPr>
            <p:ph type="sldNum" sz="quarter" idx="16"/>
          </p:nvPr>
        </p:nvSpPr>
        <p:spPr/>
        <p:txBody>
          <a:bodyPr/>
          <a:lstStyle>
            <a:lvl1pPr>
              <a:defRPr/>
            </a:lvl1pPr>
          </a:lstStyle>
          <a:p>
            <a:pPr>
              <a:defRPr/>
            </a:pPr>
            <a:fld id="{C290F489-EEA0-4B0F-9B9C-E2C6A45F849F}" type="slidenum">
              <a:rPr lang="en-US" altLang="en-US"/>
              <a:pPr>
                <a:defRPr/>
              </a:pPr>
              <a:t>‹#›</a:t>
            </a:fld>
            <a:endParaRPr lang="en-US" altLang="en-US"/>
          </a:p>
        </p:txBody>
      </p:sp>
    </p:spTree>
    <p:extLst>
      <p:ext uri="{BB962C8B-B14F-4D97-AF65-F5344CB8AC3E}">
        <p14:creationId xmlns:p14="http://schemas.microsoft.com/office/powerpoint/2010/main" val="1378470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2D13F77C-4385-409E-9DA2-44FC4D67A89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CC8EFCD7-4B29-47D9-9D66-4BDC83E0201B}"/>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EBD76471-6088-46A4-8DF8-8CD0F04D0B53}"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0AC9DD7F-6EA0-457F-B8FF-1DAA4B2310C5}"/>
              </a:ext>
            </a:extLst>
          </p:cNvPr>
          <p:cNvSpPr txBox="1">
            <a:spLocks noChangeArrowheads="1"/>
          </p:cNvSpPr>
          <p:nvPr userDrawn="1"/>
        </p:nvSpPr>
        <p:spPr bwMode="auto">
          <a:xfrm>
            <a:off x="1588" y="368300"/>
            <a:ext cx="2336800" cy="584200"/>
          </a:xfrm>
          <a:prstGeom prst="rect">
            <a:avLst/>
          </a:prstGeom>
          <a:no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b="1" dirty="0">
                <a:solidFill>
                  <a:prstClr val="white"/>
                </a:solidFill>
                <a:latin typeface="Arial" panose="020B0604020202020204" pitchFamily="34" charset="0"/>
                <a:ea typeface="Franklin Gothic Medium" pitchFamily="34" charset="0"/>
                <a:cs typeface="Arial" panose="020B0604020202020204" pitchFamily="34" charset="0"/>
              </a:rPr>
              <a:t>TABLE</a:t>
            </a:r>
            <a:endParaRPr lang="en-US" altLang="en-US" sz="3200" b="1" i="1" dirty="0">
              <a:solidFill>
                <a:prstClr val="white"/>
              </a:solidFill>
              <a:latin typeface="Arial" panose="020B0604020202020204" pitchFamily="34" charset="0"/>
              <a:ea typeface="Franklin Gothic Medium"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E8573954-F4D3-4BE4-A66B-D95B9AB95591}"/>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D7343F3C-5AB3-4B43-B6AA-98CCC7EA5FB9}"/>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8" name="Date Placeholder 3">
            <a:extLst>
              <a:ext uri="{FF2B5EF4-FFF2-40B4-BE49-F238E27FC236}">
                <a16:creationId xmlns:a16="http://schemas.microsoft.com/office/drawing/2014/main" id="{B23FCCCD-9C84-4C0F-B988-F3D229F55EA7}"/>
              </a:ext>
            </a:extLst>
          </p:cNvPr>
          <p:cNvSpPr>
            <a:spLocks noGrp="1"/>
          </p:cNvSpPr>
          <p:nvPr>
            <p:ph type="dt" sz="half" idx="10"/>
          </p:nvPr>
        </p:nvSpPr>
        <p:spPr/>
        <p:txBody>
          <a:bodyPr/>
          <a:lstStyle>
            <a:lvl1pPr>
              <a:defRPr>
                <a:ea typeface="+mn-ea"/>
              </a:defRPr>
            </a:lvl1pPr>
          </a:lstStyle>
          <a:p>
            <a:pPr>
              <a:defRPr/>
            </a:pPr>
            <a:fld id="{3F40F2A5-996D-4E6E-BFA3-BC9F66E21FB7}" type="datetimeFigureOut">
              <a:rPr lang="en-US"/>
              <a:pPr>
                <a:defRPr/>
              </a:pPr>
              <a:t>10/27/2020</a:t>
            </a:fld>
            <a:endParaRPr lang="en-US"/>
          </a:p>
        </p:txBody>
      </p:sp>
      <p:sp>
        <p:nvSpPr>
          <p:cNvPr id="9" name="Footer Placeholder 4">
            <a:extLst>
              <a:ext uri="{FF2B5EF4-FFF2-40B4-BE49-F238E27FC236}">
                <a16:creationId xmlns:a16="http://schemas.microsoft.com/office/drawing/2014/main" id="{9DF9EE54-C2DE-4A86-8DE0-35ADBE0A78E9}"/>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F52497A3-5A57-4D52-8CDE-A8B696C0C43B}"/>
              </a:ext>
            </a:extLst>
          </p:cNvPr>
          <p:cNvSpPr>
            <a:spLocks noGrp="1"/>
          </p:cNvSpPr>
          <p:nvPr>
            <p:ph type="sldNum" sz="quarter" idx="12"/>
          </p:nvPr>
        </p:nvSpPr>
        <p:spPr/>
        <p:txBody>
          <a:bodyPr/>
          <a:lstStyle>
            <a:lvl1pPr>
              <a:defRPr/>
            </a:lvl1pPr>
          </a:lstStyle>
          <a:p>
            <a:pPr>
              <a:defRPr/>
            </a:pPr>
            <a:fld id="{EDABB13F-D1C5-4FDB-A003-B89EC16F3F34}" type="slidenum">
              <a:rPr lang="en-US" altLang="en-US"/>
              <a:pPr>
                <a:defRPr/>
              </a:pPr>
              <a:t>‹#›</a:t>
            </a:fld>
            <a:endParaRPr lang="en-US" altLang="en-US"/>
          </a:p>
        </p:txBody>
      </p:sp>
    </p:spTree>
    <p:extLst>
      <p:ext uri="{BB962C8B-B14F-4D97-AF65-F5344CB8AC3E}">
        <p14:creationId xmlns:p14="http://schemas.microsoft.com/office/powerpoint/2010/main" val="422855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80934-31F4-4C6C-A03A-1C035CD95823}"/>
              </a:ext>
            </a:extLst>
          </p:cNvPr>
          <p:cNvSpPr>
            <a:spLocks noGrp="1"/>
          </p:cNvSpPr>
          <p:nvPr>
            <p:ph type="dt" sz="half" idx="10"/>
          </p:nvPr>
        </p:nvSpPr>
        <p:spPr/>
        <p:txBody>
          <a:bodyPr/>
          <a:lstStyle>
            <a:lvl1pPr>
              <a:defRPr/>
            </a:lvl1pPr>
          </a:lstStyle>
          <a:p>
            <a:pPr>
              <a:defRPr/>
            </a:pPr>
            <a:fld id="{C21768B5-D5DA-4925-8D13-FD24AE07BAAD}" type="datetimeFigureOut">
              <a:rPr lang="en-US"/>
              <a:pPr>
                <a:defRPr/>
              </a:pPr>
              <a:t>10/27/2020</a:t>
            </a:fld>
            <a:endParaRPr lang="en-US"/>
          </a:p>
        </p:txBody>
      </p:sp>
      <p:sp>
        <p:nvSpPr>
          <p:cNvPr id="5" name="Footer Placeholder 4">
            <a:extLst>
              <a:ext uri="{FF2B5EF4-FFF2-40B4-BE49-F238E27FC236}">
                <a16:creationId xmlns:a16="http://schemas.microsoft.com/office/drawing/2014/main" id="{27C44238-3721-4908-BB45-486B04880D6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3E575D-A6D8-43CA-B104-82441866CD38}"/>
              </a:ext>
            </a:extLst>
          </p:cNvPr>
          <p:cNvSpPr>
            <a:spLocks noGrp="1"/>
          </p:cNvSpPr>
          <p:nvPr>
            <p:ph type="sldNum" sz="quarter" idx="12"/>
          </p:nvPr>
        </p:nvSpPr>
        <p:spPr/>
        <p:txBody>
          <a:bodyPr/>
          <a:lstStyle>
            <a:lvl1pPr>
              <a:defRPr/>
            </a:lvl1pPr>
          </a:lstStyle>
          <a:p>
            <a:pPr>
              <a:defRPr/>
            </a:pPr>
            <a:fld id="{BE589BA8-59C2-4B80-AED4-AFE6DE077C00}" type="slidenum">
              <a:rPr lang="en-US" altLang="en-US"/>
              <a:pPr>
                <a:defRPr/>
              </a:pPr>
              <a:t>‹#›</a:t>
            </a:fld>
            <a:endParaRPr lang="en-US" altLang="en-US"/>
          </a:p>
        </p:txBody>
      </p:sp>
    </p:spTree>
    <p:extLst>
      <p:ext uri="{BB962C8B-B14F-4D97-AF65-F5344CB8AC3E}">
        <p14:creationId xmlns:p14="http://schemas.microsoft.com/office/powerpoint/2010/main" val="35423593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BA08970-3D59-4CAF-8CE3-1B0391DD0B6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2417A4D7-C79F-4F4B-B0C4-A047F4084EA6}"/>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CB2D364D-7162-498D-9806-FAE9118612D6}"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id="{D0A2F6D7-37B6-4202-95AB-A3E25A845FA4}"/>
              </a:ext>
            </a:extLst>
          </p:cNvPr>
          <p:cNvSpPr txBox="1">
            <a:spLocks noChangeArrowheads="1"/>
          </p:cNvSpPr>
          <p:nvPr userDrawn="1"/>
        </p:nvSpPr>
        <p:spPr bwMode="auto">
          <a:xfrm>
            <a:off x="1588" y="368300"/>
            <a:ext cx="1801812" cy="584200"/>
          </a:xfrm>
          <a:prstGeom prst="rect">
            <a:avLst/>
          </a:prstGeom>
          <a:no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b="1" dirty="0">
                <a:solidFill>
                  <a:prstClr val="white"/>
                </a:solidFill>
                <a:latin typeface="Arial" panose="020B0604020202020204" pitchFamily="34" charset="0"/>
                <a:ea typeface="Franklin Gothic Medium" pitchFamily="34" charset="0"/>
                <a:cs typeface="Arial" panose="020B0604020202020204" pitchFamily="34" charset="0"/>
              </a:rPr>
              <a:t>FIGURE</a:t>
            </a:r>
            <a:endParaRPr lang="en-US" altLang="en-US" sz="3200" b="1" i="1" dirty="0">
              <a:solidFill>
                <a:prstClr val="white"/>
              </a:solidFill>
              <a:latin typeface="Arial" panose="020B0604020202020204" pitchFamily="34" charset="0"/>
              <a:ea typeface="Franklin Gothic Medium"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18792474-BE8D-495B-88F2-0D7EBF97E83F}"/>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235423D9-1A39-42F3-9253-F5E3E5306309}"/>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8" name="Date Placeholder 3">
            <a:extLst>
              <a:ext uri="{FF2B5EF4-FFF2-40B4-BE49-F238E27FC236}">
                <a16:creationId xmlns:a16="http://schemas.microsoft.com/office/drawing/2014/main" id="{A13FAE21-DD71-427F-B6C9-CAED4620FF45}"/>
              </a:ext>
            </a:extLst>
          </p:cNvPr>
          <p:cNvSpPr>
            <a:spLocks noGrp="1"/>
          </p:cNvSpPr>
          <p:nvPr>
            <p:ph type="dt" sz="half" idx="10"/>
          </p:nvPr>
        </p:nvSpPr>
        <p:spPr/>
        <p:txBody>
          <a:bodyPr/>
          <a:lstStyle>
            <a:lvl1pPr>
              <a:defRPr>
                <a:ea typeface="+mn-ea"/>
              </a:defRPr>
            </a:lvl1pPr>
          </a:lstStyle>
          <a:p>
            <a:pPr>
              <a:defRPr/>
            </a:pPr>
            <a:fld id="{FBEEB7A8-90BE-49AA-912A-1B47992E80C1}" type="datetimeFigureOut">
              <a:rPr lang="en-US"/>
              <a:pPr>
                <a:defRPr/>
              </a:pPr>
              <a:t>10/27/2020</a:t>
            </a:fld>
            <a:endParaRPr lang="en-US"/>
          </a:p>
        </p:txBody>
      </p:sp>
      <p:sp>
        <p:nvSpPr>
          <p:cNvPr id="9" name="Footer Placeholder 4">
            <a:extLst>
              <a:ext uri="{FF2B5EF4-FFF2-40B4-BE49-F238E27FC236}">
                <a16:creationId xmlns:a16="http://schemas.microsoft.com/office/drawing/2014/main" id="{7BDDA85F-CADB-4198-8E35-36F9917F4A0A}"/>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95C2CDD1-8CA9-405E-B8EB-68E60B252E12}"/>
              </a:ext>
            </a:extLst>
          </p:cNvPr>
          <p:cNvSpPr>
            <a:spLocks noGrp="1"/>
          </p:cNvSpPr>
          <p:nvPr>
            <p:ph type="sldNum" sz="quarter" idx="12"/>
          </p:nvPr>
        </p:nvSpPr>
        <p:spPr/>
        <p:txBody>
          <a:bodyPr/>
          <a:lstStyle>
            <a:lvl1pPr>
              <a:defRPr/>
            </a:lvl1pPr>
          </a:lstStyle>
          <a:p>
            <a:pPr>
              <a:defRPr/>
            </a:pPr>
            <a:fld id="{07D14E36-F0B5-484A-90CE-7B1108A718E0}" type="slidenum">
              <a:rPr lang="en-US" altLang="en-US"/>
              <a:pPr>
                <a:defRPr/>
              </a:pPr>
              <a:t>‹#›</a:t>
            </a:fld>
            <a:endParaRPr lang="en-US" altLang="en-US"/>
          </a:p>
        </p:txBody>
      </p:sp>
    </p:spTree>
    <p:extLst>
      <p:ext uri="{BB962C8B-B14F-4D97-AF65-F5344CB8AC3E}">
        <p14:creationId xmlns:p14="http://schemas.microsoft.com/office/powerpoint/2010/main" val="839341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D8CDDC78-870D-4F22-BC0F-C89FD5E3BFB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FF0BAD22-8258-4CA4-8FE6-6BEE9D5B7776}"/>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09AC15F-68AB-40D0-BBA2-2120C6C732E9}"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Footer Placeholder 1">
            <a:extLst>
              <a:ext uri="{FF2B5EF4-FFF2-40B4-BE49-F238E27FC236}">
                <a16:creationId xmlns:a16="http://schemas.microsoft.com/office/drawing/2014/main" id="{7AEABF65-BF28-48E3-ADD6-9FD40A551ED7}"/>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6" name="TextBox 5">
            <a:extLst>
              <a:ext uri="{FF2B5EF4-FFF2-40B4-BE49-F238E27FC236}">
                <a16:creationId xmlns:a16="http://schemas.microsoft.com/office/drawing/2014/main" id="{25EA86CF-428D-4307-B931-ACC76E59D333}"/>
              </a:ext>
            </a:extLst>
          </p:cNvPr>
          <p:cNvSpPr txBox="1">
            <a:spLocks noChangeArrowheads="1"/>
          </p:cNvSpPr>
          <p:nvPr userDrawn="1"/>
        </p:nvSpPr>
        <p:spPr bwMode="auto">
          <a:xfrm>
            <a:off x="457200" y="431800"/>
            <a:ext cx="1984375" cy="584200"/>
          </a:xfrm>
          <a:prstGeom prst="rect">
            <a:avLst/>
          </a:prstGeom>
          <a:no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b="1" dirty="0">
                <a:solidFill>
                  <a:prstClr val="white"/>
                </a:solidFill>
                <a:latin typeface="Arial" panose="020B0604020202020204" pitchFamily="34" charset="0"/>
                <a:ea typeface="Franklin Gothic Medium" pitchFamily="34" charset="0"/>
                <a:cs typeface="Arial" panose="020B0604020202020204" pitchFamily="34" charset="0"/>
              </a:rPr>
              <a:t>Exhibit</a:t>
            </a:r>
            <a:endParaRPr lang="en-US" altLang="en-US" sz="3200" b="1" i="1" dirty="0">
              <a:solidFill>
                <a:prstClr val="white"/>
              </a:solidFill>
              <a:latin typeface="Arial" panose="020B0604020202020204" pitchFamily="34" charset="0"/>
              <a:ea typeface="Franklin Gothic Medium" pitchFamily="34" charset="0"/>
              <a:cs typeface="Arial" panose="020B0604020202020204" pitchFamily="34" charset="0"/>
            </a:endParaRPr>
          </a:p>
        </p:txBody>
      </p:sp>
      <p:sp>
        <p:nvSpPr>
          <p:cNvPr id="7" name="Slide Number Placeholder 2">
            <a:extLst>
              <a:ext uri="{FF2B5EF4-FFF2-40B4-BE49-F238E27FC236}">
                <a16:creationId xmlns:a16="http://schemas.microsoft.com/office/drawing/2014/main" id="{18FC3288-C988-424C-B541-97F24F155881}"/>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8" name="Date Placeholder 3">
            <a:extLst>
              <a:ext uri="{FF2B5EF4-FFF2-40B4-BE49-F238E27FC236}">
                <a16:creationId xmlns:a16="http://schemas.microsoft.com/office/drawing/2014/main" id="{AB6785CF-7643-46EA-9520-0A69573C3390}"/>
              </a:ext>
            </a:extLst>
          </p:cNvPr>
          <p:cNvSpPr>
            <a:spLocks noGrp="1"/>
          </p:cNvSpPr>
          <p:nvPr>
            <p:ph type="dt" sz="half" idx="10"/>
          </p:nvPr>
        </p:nvSpPr>
        <p:spPr/>
        <p:txBody>
          <a:bodyPr/>
          <a:lstStyle>
            <a:lvl1pPr>
              <a:defRPr>
                <a:ea typeface="+mn-ea"/>
              </a:defRPr>
            </a:lvl1pPr>
          </a:lstStyle>
          <a:p>
            <a:pPr>
              <a:defRPr/>
            </a:pPr>
            <a:fld id="{2B7E1714-D9E3-49F2-9769-53D9F1A79EFF}" type="datetimeFigureOut">
              <a:rPr lang="en-US"/>
              <a:pPr>
                <a:defRPr/>
              </a:pPr>
              <a:t>10/27/2020</a:t>
            </a:fld>
            <a:endParaRPr lang="en-US"/>
          </a:p>
        </p:txBody>
      </p:sp>
      <p:sp>
        <p:nvSpPr>
          <p:cNvPr id="9" name="Footer Placeholder 4">
            <a:extLst>
              <a:ext uri="{FF2B5EF4-FFF2-40B4-BE49-F238E27FC236}">
                <a16:creationId xmlns:a16="http://schemas.microsoft.com/office/drawing/2014/main" id="{B74612C4-5E45-4787-8916-8B407882D682}"/>
              </a:ext>
            </a:extLst>
          </p:cNvPr>
          <p:cNvSpPr>
            <a:spLocks noGrp="1"/>
          </p:cNvSpPr>
          <p:nvPr>
            <p:ph type="ftr" sz="quarter" idx="11"/>
          </p:nvPr>
        </p:nvSpPr>
        <p:spPr/>
        <p:txBody>
          <a:bodyPr/>
          <a:lstStyle>
            <a:lvl1pPr>
              <a:defRPr>
                <a:ea typeface="+mn-ea"/>
              </a:defRPr>
            </a:lvl1pPr>
          </a:lstStyle>
          <a:p>
            <a:pPr>
              <a:defRPr/>
            </a:pPr>
            <a:endParaRPr lang="en-US"/>
          </a:p>
        </p:txBody>
      </p:sp>
      <p:sp>
        <p:nvSpPr>
          <p:cNvPr id="10" name="Slide Number Placeholder 5">
            <a:extLst>
              <a:ext uri="{FF2B5EF4-FFF2-40B4-BE49-F238E27FC236}">
                <a16:creationId xmlns:a16="http://schemas.microsoft.com/office/drawing/2014/main" id="{0B337771-5D2A-41D2-9A61-D399EAEBD58F}"/>
              </a:ext>
            </a:extLst>
          </p:cNvPr>
          <p:cNvSpPr>
            <a:spLocks noGrp="1"/>
          </p:cNvSpPr>
          <p:nvPr>
            <p:ph type="sldNum" sz="quarter" idx="12"/>
          </p:nvPr>
        </p:nvSpPr>
        <p:spPr/>
        <p:txBody>
          <a:bodyPr/>
          <a:lstStyle>
            <a:lvl1pPr>
              <a:defRPr/>
            </a:lvl1pPr>
          </a:lstStyle>
          <a:p>
            <a:pPr>
              <a:defRPr/>
            </a:pPr>
            <a:fld id="{26904B06-DB61-426E-8D16-177C386BFA27}" type="slidenum">
              <a:rPr lang="en-US" altLang="en-US"/>
              <a:pPr>
                <a:defRPr/>
              </a:pPr>
              <a:t>‹#›</a:t>
            </a:fld>
            <a:endParaRPr lang="en-US" altLang="en-US"/>
          </a:p>
        </p:txBody>
      </p:sp>
    </p:spTree>
    <p:extLst>
      <p:ext uri="{BB962C8B-B14F-4D97-AF65-F5344CB8AC3E}">
        <p14:creationId xmlns:p14="http://schemas.microsoft.com/office/powerpoint/2010/main" val="16430906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B0478582-0B38-4B48-8972-2FDF8E82BB5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01638"/>
            <a:ext cx="914400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E35BD575-7B45-493F-B251-8B95411140C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0500" y="-142875"/>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2">
            <a:extLst>
              <a:ext uri="{FF2B5EF4-FFF2-40B4-BE49-F238E27FC236}">
                <a16:creationId xmlns:a16="http://schemas.microsoft.com/office/drawing/2014/main" id="{6337DD38-FBF7-4DC0-9C6F-B095F7EF5DAE}"/>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182F33DE-F65A-405D-BED4-56BB8960D624}"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7" name="Slide Number Placeholder 2">
            <a:extLst>
              <a:ext uri="{FF2B5EF4-FFF2-40B4-BE49-F238E27FC236}">
                <a16:creationId xmlns:a16="http://schemas.microsoft.com/office/drawing/2014/main" id="{D4D9CC06-D651-49F3-B12D-12557A838A27}"/>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8" name="Footer Placeholder 1">
            <a:extLst>
              <a:ext uri="{FF2B5EF4-FFF2-40B4-BE49-F238E27FC236}">
                <a16:creationId xmlns:a16="http://schemas.microsoft.com/office/drawing/2014/main" id="{8A3BCA20-18B3-42BD-8EC3-335EEB4C8A53}"/>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9" name="TextBox 8">
            <a:extLst>
              <a:ext uri="{FF2B5EF4-FFF2-40B4-BE49-F238E27FC236}">
                <a16:creationId xmlns:a16="http://schemas.microsoft.com/office/drawing/2014/main" id="{F835BFB4-7E59-482F-8F7F-FB7AA4F0CD70}"/>
              </a:ext>
            </a:extLst>
          </p:cNvPr>
          <p:cNvSpPr txBox="1">
            <a:spLocks noChangeArrowheads="1"/>
          </p:cNvSpPr>
          <p:nvPr userDrawn="1"/>
        </p:nvSpPr>
        <p:spPr bwMode="auto">
          <a:xfrm>
            <a:off x="1482725" y="19050"/>
            <a:ext cx="7431088"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600" b="1" spc="300" dirty="0">
                <a:solidFill>
                  <a:prstClr val="black"/>
                </a:solidFill>
                <a:latin typeface="Arial" panose="020B0604020202020204" pitchFamily="34" charset="0"/>
                <a:ea typeface="Arial Narrow" pitchFamily="34" charset="0"/>
                <a:cs typeface="Arial" panose="020B0604020202020204" pitchFamily="34" charset="0"/>
              </a:rPr>
              <a:t>CAMPAIGNS AND ELECTIONS</a:t>
            </a:r>
          </a:p>
        </p:txBody>
      </p:sp>
      <p:sp>
        <p:nvSpPr>
          <p:cNvPr id="10" name="TextBox 9">
            <a:extLst>
              <a:ext uri="{FF2B5EF4-FFF2-40B4-BE49-F238E27FC236}">
                <a16:creationId xmlns:a16="http://schemas.microsoft.com/office/drawing/2014/main" id="{6FF50E66-D5CD-4E82-8258-820DA5E16411}"/>
              </a:ext>
            </a:extLst>
          </p:cNvPr>
          <p:cNvSpPr txBox="1">
            <a:spLocks noChangeArrowheads="1"/>
          </p:cNvSpPr>
          <p:nvPr userDrawn="1"/>
        </p:nvSpPr>
        <p:spPr bwMode="auto">
          <a:xfrm>
            <a:off x="155575" y="-6350"/>
            <a:ext cx="1022350" cy="11080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6600" b="1" spc="300" dirty="0">
                <a:solidFill>
                  <a:prstClr val="white"/>
                </a:solidFill>
                <a:latin typeface="Arial" panose="020B0604020202020204" pitchFamily="34" charset="0"/>
                <a:ea typeface="Arial Narrow" pitchFamily="34" charset="0"/>
                <a:cs typeface="Arial" panose="020B0604020202020204" pitchFamily="34" charset="0"/>
              </a:rPr>
              <a:t>9</a:t>
            </a:r>
          </a:p>
        </p:txBody>
      </p:sp>
      <p:sp>
        <p:nvSpPr>
          <p:cNvPr id="3" name="Content Placeholder 2"/>
          <p:cNvSpPr>
            <a:spLocks noGrp="1"/>
          </p:cNvSpPr>
          <p:nvPr>
            <p:ph idx="1"/>
          </p:nvPr>
        </p:nvSpPr>
        <p:spPr>
          <a:xfrm>
            <a:off x="1482490" y="2284242"/>
            <a:ext cx="7431087" cy="3471496"/>
          </a:xfrm>
        </p:spPr>
        <p:txBody>
          <a:bodyPr>
            <a:normAutofit/>
          </a:bodyPr>
          <a:lstStyle>
            <a:lvl1pPr marL="420624" indent="-420624">
              <a:lnSpc>
                <a:spcPct val="90000"/>
              </a:lnSpc>
              <a:spcBef>
                <a:spcPts val="600"/>
              </a:spcBef>
              <a:buClrTx/>
              <a:buFont typeface="Wingdings" charset="2"/>
              <a:buAutoNum type="arabicPlain"/>
              <a:defRPr sz="2600">
                <a:solidFill>
                  <a:schemeClr val="bg1"/>
                </a:solidFill>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1" name="Date Placeholder 3">
            <a:extLst>
              <a:ext uri="{FF2B5EF4-FFF2-40B4-BE49-F238E27FC236}">
                <a16:creationId xmlns:a16="http://schemas.microsoft.com/office/drawing/2014/main" id="{56369A8F-2D3B-4ACA-A2AE-CDB446DE248A}"/>
              </a:ext>
            </a:extLst>
          </p:cNvPr>
          <p:cNvSpPr>
            <a:spLocks noGrp="1"/>
          </p:cNvSpPr>
          <p:nvPr>
            <p:ph type="dt" sz="half" idx="10"/>
          </p:nvPr>
        </p:nvSpPr>
        <p:spPr/>
        <p:txBody>
          <a:bodyPr/>
          <a:lstStyle>
            <a:lvl1pPr>
              <a:defRPr>
                <a:ea typeface="+mn-ea"/>
              </a:defRPr>
            </a:lvl1pPr>
          </a:lstStyle>
          <a:p>
            <a:pPr>
              <a:defRPr/>
            </a:pPr>
            <a:fld id="{70FF3543-9B46-4306-BB29-AF9E62CD72EE}" type="datetimeFigureOut">
              <a:rPr lang="en-US"/>
              <a:pPr>
                <a:defRPr/>
              </a:pPr>
              <a:t>10/27/2020</a:t>
            </a:fld>
            <a:endParaRPr lang="en-US"/>
          </a:p>
        </p:txBody>
      </p:sp>
      <p:sp>
        <p:nvSpPr>
          <p:cNvPr id="12" name="Footer Placeholder 4">
            <a:extLst>
              <a:ext uri="{FF2B5EF4-FFF2-40B4-BE49-F238E27FC236}">
                <a16:creationId xmlns:a16="http://schemas.microsoft.com/office/drawing/2014/main" id="{F066DA43-752B-4FC7-B594-6C27C4722AB9}"/>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55620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D1AE22C-994D-4CC9-A43F-1F6AF6D1C42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a:extLst>
              <a:ext uri="{FF2B5EF4-FFF2-40B4-BE49-F238E27FC236}">
                <a16:creationId xmlns:a16="http://schemas.microsoft.com/office/drawing/2014/main" id="{444AD748-E492-45D4-ABD3-49386DB5B73F}"/>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2CFA555-170A-4AEE-A6CB-80674777BFE0}"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Slide Number Placeholder 2">
            <a:extLst>
              <a:ext uri="{FF2B5EF4-FFF2-40B4-BE49-F238E27FC236}">
                <a16:creationId xmlns:a16="http://schemas.microsoft.com/office/drawing/2014/main" id="{3F72239A-BC21-4B7B-83C4-F7564A7B2CBB}"/>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Footer Placeholder 1">
            <a:extLst>
              <a:ext uri="{FF2B5EF4-FFF2-40B4-BE49-F238E27FC236}">
                <a16:creationId xmlns:a16="http://schemas.microsoft.com/office/drawing/2014/main" id="{65F39639-EE49-4FB9-8CCE-EFAB7D39995D}"/>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
                <a:srgbClr val="C00000"/>
              </a:buClr>
              <a:buFont typeface="Arial" panose="020B0604020202020204" pitchFamily="34" charset="0"/>
              <a:buChar char="•"/>
              <a:tabLst>
                <a:tab pos="95250" algn="l"/>
              </a:tabLst>
              <a:defRPr sz="3200">
                <a:solidFill>
                  <a:schemeClr val="tx1"/>
                </a:solidFill>
                <a:latin typeface="+mn-lt"/>
                <a:cs typeface="Rockwell"/>
              </a:defRPr>
            </a:lvl1pPr>
            <a:lvl2pPr marL="640080" indent="-274320">
              <a:lnSpc>
                <a:spcPct val="90000"/>
              </a:lnSpc>
              <a:buClr>
                <a:srgbClr val="B00027"/>
              </a:buClr>
              <a:buFont typeface="Arial"/>
              <a:buChar char="•"/>
              <a:defRPr b="0" i="1" baseline="0"/>
            </a:lvl2pPr>
            <a:lvl3pPr marL="960120" indent="-320040">
              <a:lnSpc>
                <a:spcPct val="90000"/>
              </a:lnSpc>
              <a:buClr>
                <a:srgbClr val="B00027"/>
              </a:buClr>
              <a:buSzPct val="100000"/>
              <a:buFont typeface="Lucida Grande"/>
              <a:buChar char="-"/>
              <a:defRPr sz="2400" baseline="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23955D5F-084C-4DB6-B114-D47470C4DEB7}"/>
              </a:ext>
            </a:extLst>
          </p:cNvPr>
          <p:cNvSpPr>
            <a:spLocks noGrp="1"/>
          </p:cNvSpPr>
          <p:nvPr>
            <p:ph type="dt" sz="half" idx="10"/>
          </p:nvPr>
        </p:nvSpPr>
        <p:spPr/>
        <p:txBody>
          <a:bodyPr/>
          <a:lstStyle>
            <a:lvl1pPr>
              <a:defRPr>
                <a:ea typeface="+mn-ea"/>
              </a:defRPr>
            </a:lvl1pPr>
          </a:lstStyle>
          <a:p>
            <a:pPr>
              <a:defRPr/>
            </a:pPr>
            <a:fld id="{AE9C7F75-C100-4902-8967-3127AA5F0952}" type="datetimeFigureOut">
              <a:rPr lang="en-US"/>
              <a:pPr>
                <a:defRPr/>
              </a:pPr>
              <a:t>10/27/2020</a:t>
            </a:fld>
            <a:endParaRPr lang="en-US"/>
          </a:p>
        </p:txBody>
      </p:sp>
      <p:sp>
        <p:nvSpPr>
          <p:cNvPr id="9" name="Footer Placeholder 4">
            <a:extLst>
              <a:ext uri="{FF2B5EF4-FFF2-40B4-BE49-F238E27FC236}">
                <a16:creationId xmlns:a16="http://schemas.microsoft.com/office/drawing/2014/main" id="{DD5206D6-3CBE-4E9C-921B-610415210A60}"/>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670983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2B1557D-E280-4D58-ACA3-05F1647AD692}"/>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9525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a:extLst>
              <a:ext uri="{FF2B5EF4-FFF2-40B4-BE49-F238E27FC236}">
                <a16:creationId xmlns:a16="http://schemas.microsoft.com/office/drawing/2014/main" id="{F6DA605F-81B9-4C83-B1F9-171A3BBDEC90}"/>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3645E89-E71A-4558-803F-B64FDE5AFEC6}"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Slide Number Placeholder 2">
            <a:extLst>
              <a:ext uri="{FF2B5EF4-FFF2-40B4-BE49-F238E27FC236}">
                <a16:creationId xmlns:a16="http://schemas.microsoft.com/office/drawing/2014/main" id="{32655965-B53F-4124-AF20-E6CBB36FBD7B}"/>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6" name="Footer Placeholder 1">
            <a:extLst>
              <a:ext uri="{FF2B5EF4-FFF2-40B4-BE49-F238E27FC236}">
                <a16:creationId xmlns:a16="http://schemas.microsoft.com/office/drawing/2014/main" id="{FCB08771-490D-4E23-AA64-A0FFBB372DA3}"/>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400"/>
            </a:lvl3pPr>
            <a:lvl4pPr marL="1234440" indent="-228600">
              <a:lnSpc>
                <a:spcPct val="90000"/>
              </a:lnSpc>
              <a:buFont typeface="Arial"/>
              <a:buChar char="▸"/>
              <a:defRPr sz="2400" i="1"/>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C044D33-1DA7-48F2-8F1E-9A530617B71A}"/>
              </a:ext>
            </a:extLst>
          </p:cNvPr>
          <p:cNvSpPr>
            <a:spLocks noGrp="1"/>
          </p:cNvSpPr>
          <p:nvPr>
            <p:ph type="dt" sz="half" idx="13"/>
          </p:nvPr>
        </p:nvSpPr>
        <p:spPr/>
        <p:txBody>
          <a:bodyPr/>
          <a:lstStyle>
            <a:lvl1pPr>
              <a:defRPr>
                <a:ea typeface="+mn-ea"/>
              </a:defRPr>
            </a:lvl1pPr>
          </a:lstStyle>
          <a:p>
            <a:pPr>
              <a:defRPr/>
            </a:pPr>
            <a:fld id="{954A0770-C506-4BA6-9E95-0EF457FB6EF0}" type="datetimeFigureOut">
              <a:rPr lang="en-US"/>
              <a:pPr>
                <a:defRPr/>
              </a:pPr>
              <a:t>10/27/2020</a:t>
            </a:fld>
            <a:endParaRPr lang="en-US"/>
          </a:p>
        </p:txBody>
      </p:sp>
      <p:sp>
        <p:nvSpPr>
          <p:cNvPr id="8" name="Footer Placeholder 4">
            <a:extLst>
              <a:ext uri="{FF2B5EF4-FFF2-40B4-BE49-F238E27FC236}">
                <a16:creationId xmlns:a16="http://schemas.microsoft.com/office/drawing/2014/main" id="{DAD2E0DB-D6F7-4230-ABB9-68C77F66EF44}"/>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285224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CAD3DC-6FB5-4516-95C6-988FCCC66011}"/>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Slide Number Placeholder 2">
            <a:extLst>
              <a:ext uri="{FF2B5EF4-FFF2-40B4-BE49-F238E27FC236}">
                <a16:creationId xmlns:a16="http://schemas.microsoft.com/office/drawing/2014/main" id="{0231767F-3CFA-41A0-AD60-98B76C2E15C3}"/>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5A46C7D4-BCF1-4CB2-AFA3-AB70217EAFB0}"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Slide Number Placeholder 2">
            <a:extLst>
              <a:ext uri="{FF2B5EF4-FFF2-40B4-BE49-F238E27FC236}">
                <a16:creationId xmlns:a16="http://schemas.microsoft.com/office/drawing/2014/main" id="{11348B95-E8E7-4292-A19A-0DA566629EBD}"/>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Chord 6">
            <a:extLst>
              <a:ext uri="{FF2B5EF4-FFF2-40B4-BE49-F238E27FC236}">
                <a16:creationId xmlns:a16="http://schemas.microsoft.com/office/drawing/2014/main" id="{9F1CFB14-5B4A-44CB-85BA-AD5E201ADBC7}"/>
              </a:ext>
            </a:extLst>
          </p:cNvPr>
          <p:cNvSpPr/>
          <p:nvPr userDrawn="1"/>
        </p:nvSpPr>
        <p:spPr>
          <a:xfrm rot="13320000">
            <a:off x="-465138" y="155575"/>
            <a:ext cx="987426" cy="987425"/>
          </a:xfrm>
          <a:prstGeom prst="chord">
            <a:avLst>
              <a:gd name="adj1" fmla="val 2700000"/>
              <a:gd name="adj2" fmla="val 13872841"/>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Footer Placeholder 1">
            <a:extLst>
              <a:ext uri="{FF2B5EF4-FFF2-40B4-BE49-F238E27FC236}">
                <a16:creationId xmlns:a16="http://schemas.microsoft.com/office/drawing/2014/main" id="{DEE7922C-D7D4-417D-A43A-D8D66ECAB06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65F062A-B70B-41C5-9CA7-D380C348FA20}"/>
              </a:ext>
            </a:extLst>
          </p:cNvPr>
          <p:cNvSpPr>
            <a:spLocks noGrp="1"/>
          </p:cNvSpPr>
          <p:nvPr>
            <p:ph type="dt" sz="half" idx="10"/>
          </p:nvPr>
        </p:nvSpPr>
        <p:spPr/>
        <p:txBody>
          <a:bodyPr/>
          <a:lstStyle>
            <a:lvl1pPr>
              <a:defRPr>
                <a:ea typeface="+mn-ea"/>
              </a:defRPr>
            </a:lvl1pPr>
          </a:lstStyle>
          <a:p>
            <a:pPr>
              <a:defRPr/>
            </a:pPr>
            <a:fld id="{6B96E71A-0505-4F9E-B574-46B6EE4B3608}" type="datetimeFigureOut">
              <a:rPr lang="en-US"/>
              <a:pPr>
                <a:defRPr/>
              </a:pPr>
              <a:t>10/27/2020</a:t>
            </a:fld>
            <a:endParaRPr lang="en-US"/>
          </a:p>
        </p:txBody>
      </p:sp>
      <p:sp>
        <p:nvSpPr>
          <p:cNvPr id="10" name="Footer Placeholder 4">
            <a:extLst>
              <a:ext uri="{FF2B5EF4-FFF2-40B4-BE49-F238E27FC236}">
                <a16:creationId xmlns:a16="http://schemas.microsoft.com/office/drawing/2014/main" id="{67F7AF41-2BC1-40DE-9B65-C6F5AAEB6786}"/>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B80886C3-1C25-4B99-BC4E-E7D9B6DE60A7}"/>
              </a:ext>
            </a:extLst>
          </p:cNvPr>
          <p:cNvSpPr>
            <a:spLocks noGrp="1"/>
          </p:cNvSpPr>
          <p:nvPr>
            <p:ph type="sldNum" sz="quarter" idx="12"/>
          </p:nvPr>
        </p:nvSpPr>
        <p:spPr/>
        <p:txBody>
          <a:bodyPr/>
          <a:lstStyle>
            <a:lvl1pPr>
              <a:defRPr/>
            </a:lvl1pPr>
          </a:lstStyle>
          <a:p>
            <a:pPr>
              <a:defRPr/>
            </a:pPr>
            <a:fld id="{478054D2-071E-4D26-9E54-1B578BB7D3A3}" type="slidenum">
              <a:rPr lang="en-US" altLang="en-US"/>
              <a:pPr>
                <a:defRPr/>
              </a:pPr>
              <a:t>‹#›</a:t>
            </a:fld>
            <a:endParaRPr lang="en-US" altLang="en-US"/>
          </a:p>
        </p:txBody>
      </p:sp>
    </p:spTree>
    <p:extLst>
      <p:ext uri="{BB962C8B-B14F-4D97-AF65-F5344CB8AC3E}">
        <p14:creationId xmlns:p14="http://schemas.microsoft.com/office/powerpoint/2010/main" val="3486280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58D524-4F7D-465D-800A-2F2F3870FD9B}"/>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Slide Number Placeholder 2">
            <a:extLst>
              <a:ext uri="{FF2B5EF4-FFF2-40B4-BE49-F238E27FC236}">
                <a16:creationId xmlns:a16="http://schemas.microsoft.com/office/drawing/2014/main" id="{D2E4DB8C-62D8-40ED-AB21-33517427778F}"/>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C5E923D5-CB18-480C-AFF5-0A3B6DE1333D}"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6" name="Footer Placeholder 1">
            <a:extLst>
              <a:ext uri="{FF2B5EF4-FFF2-40B4-BE49-F238E27FC236}">
                <a16:creationId xmlns:a16="http://schemas.microsoft.com/office/drawing/2014/main" id="{3520AF64-C54E-4412-9A19-0775C27DC76F}"/>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pic>
        <p:nvPicPr>
          <p:cNvPr id="7" name="Picture 10" descr="4LTR_colorStrip.jpg">
            <a:extLst>
              <a:ext uri="{FF2B5EF4-FFF2-40B4-BE49-F238E27FC236}">
                <a16:creationId xmlns:a16="http://schemas.microsoft.com/office/drawing/2014/main" id="{30E739B1-E8E5-4C1E-A2D2-AF41172319E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a:extLst>
              <a:ext uri="{FF2B5EF4-FFF2-40B4-BE49-F238E27FC236}">
                <a16:creationId xmlns:a16="http://schemas.microsoft.com/office/drawing/2014/main" id="{859820CD-A30B-4863-9C83-8902CA108A7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F4AA3E23-19D1-4253-BF5E-36FC2098E9C6}"/>
              </a:ext>
            </a:extLst>
          </p:cNvPr>
          <p:cNvSpPr>
            <a:spLocks noGrp="1"/>
          </p:cNvSpPr>
          <p:nvPr>
            <p:ph type="dt" sz="half" idx="10"/>
          </p:nvPr>
        </p:nvSpPr>
        <p:spPr/>
        <p:txBody>
          <a:bodyPr/>
          <a:lstStyle>
            <a:lvl1pPr>
              <a:defRPr>
                <a:ea typeface="+mn-ea"/>
              </a:defRPr>
            </a:lvl1pPr>
          </a:lstStyle>
          <a:p>
            <a:pPr>
              <a:defRPr/>
            </a:pPr>
            <a:fld id="{72B287E5-F78E-4750-B4F5-07094E1B704E}" type="datetimeFigureOut">
              <a:rPr lang="en-US"/>
              <a:pPr>
                <a:defRPr/>
              </a:pPr>
              <a:t>10/27/2020</a:t>
            </a:fld>
            <a:endParaRPr lang="en-US"/>
          </a:p>
        </p:txBody>
      </p:sp>
      <p:sp>
        <p:nvSpPr>
          <p:cNvPr id="10" name="Footer Placeholder 4">
            <a:extLst>
              <a:ext uri="{FF2B5EF4-FFF2-40B4-BE49-F238E27FC236}">
                <a16:creationId xmlns:a16="http://schemas.microsoft.com/office/drawing/2014/main" id="{BE2A6245-4A03-4755-A351-E15203667606}"/>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012FF38F-38B6-4464-B663-517D21A63C27}"/>
              </a:ext>
            </a:extLst>
          </p:cNvPr>
          <p:cNvSpPr>
            <a:spLocks noGrp="1"/>
          </p:cNvSpPr>
          <p:nvPr>
            <p:ph type="sldNum" sz="quarter" idx="12"/>
          </p:nvPr>
        </p:nvSpPr>
        <p:spPr/>
        <p:txBody>
          <a:bodyPr/>
          <a:lstStyle>
            <a:lvl1pPr>
              <a:defRPr/>
            </a:lvl1pPr>
          </a:lstStyle>
          <a:p>
            <a:pPr>
              <a:defRPr/>
            </a:pPr>
            <a:fld id="{12A0CC91-5AED-4919-9B53-6D35CA18E04C}" type="slidenum">
              <a:rPr lang="en-US" altLang="en-US"/>
              <a:pPr>
                <a:defRPr/>
              </a:pPr>
              <a:t>‹#›</a:t>
            </a:fld>
            <a:endParaRPr lang="en-US" altLang="en-US"/>
          </a:p>
        </p:txBody>
      </p:sp>
    </p:spTree>
    <p:extLst>
      <p:ext uri="{BB962C8B-B14F-4D97-AF65-F5344CB8AC3E}">
        <p14:creationId xmlns:p14="http://schemas.microsoft.com/office/powerpoint/2010/main" val="3494484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334D6B-ADB7-47A5-BD56-CA1071ED15C9}"/>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Slide Number Placeholder 2">
            <a:extLst>
              <a:ext uri="{FF2B5EF4-FFF2-40B4-BE49-F238E27FC236}">
                <a16:creationId xmlns:a16="http://schemas.microsoft.com/office/drawing/2014/main" id="{DEBA14BB-24D6-427A-8240-C045168A2E3B}"/>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CFBDD511-2FE6-4A0E-8C61-EFC220188EAE}"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2CAA3CE8-BC82-4921-9E18-4A5AD0EAC258}"/>
              </a:ext>
            </a:extLst>
          </p:cNvPr>
          <p:cNvSpPr/>
          <p:nvPr userDrawn="1"/>
        </p:nvSpPr>
        <p:spPr>
          <a:xfrm>
            <a:off x="0" y="368300"/>
            <a:ext cx="2600325" cy="584200"/>
          </a:xfrm>
          <a:prstGeom prst="rect">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extBox 5">
            <a:extLst>
              <a:ext uri="{FF2B5EF4-FFF2-40B4-BE49-F238E27FC236}">
                <a16:creationId xmlns:a16="http://schemas.microsoft.com/office/drawing/2014/main" id="{832938E4-6253-40BF-9C75-43B37456300C}"/>
              </a:ext>
            </a:extLst>
          </p:cNvPr>
          <p:cNvSpPr txBox="1">
            <a:spLocks noChangeArrowheads="1"/>
          </p:cNvSpPr>
          <p:nvPr userDrawn="1"/>
        </p:nvSpPr>
        <p:spPr bwMode="auto">
          <a:xfrm>
            <a:off x="1588" y="368300"/>
            <a:ext cx="1450975" cy="584200"/>
          </a:xfrm>
          <a:prstGeom prst="rect">
            <a:avLst/>
          </a:prstGeom>
          <a:solidFill>
            <a:srgbClr val="EE302E"/>
          </a:solid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dirty="0">
                <a:solidFill>
                  <a:prstClr val="white"/>
                </a:solidFill>
                <a:latin typeface="Franklin Gothic Medium" pitchFamily="34" charset="0"/>
                <a:ea typeface="Franklin Gothic Medium" pitchFamily="34" charset="0"/>
                <a:cs typeface="Franklin Gothic Medium" pitchFamily="34" charset="0"/>
              </a:rPr>
              <a:t>Table</a:t>
            </a:r>
            <a:endParaRPr lang="en-US" altLang="en-US" sz="3200" b="1" i="1" dirty="0">
              <a:solidFill>
                <a:prstClr val="white"/>
              </a:solidFill>
              <a:latin typeface="Franklin Gothic Medium" pitchFamily="34" charset="0"/>
              <a:ea typeface="Franklin Gothic Medium" pitchFamily="34" charset="0"/>
              <a:cs typeface="Franklin Gothic Medium" pitchFamily="34" charset="0"/>
            </a:endParaRPr>
          </a:p>
        </p:txBody>
      </p:sp>
      <p:sp>
        <p:nvSpPr>
          <p:cNvPr id="7" name="Slide Number Placeholder 2">
            <a:extLst>
              <a:ext uri="{FF2B5EF4-FFF2-40B4-BE49-F238E27FC236}">
                <a16:creationId xmlns:a16="http://schemas.microsoft.com/office/drawing/2014/main" id="{92250527-12E2-4286-96A8-A27E9E296ADF}"/>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8" name="Footer Placeholder 1">
            <a:extLst>
              <a:ext uri="{FF2B5EF4-FFF2-40B4-BE49-F238E27FC236}">
                <a16:creationId xmlns:a16="http://schemas.microsoft.com/office/drawing/2014/main" id="{4D060980-98E5-4F99-92E4-DC3F1D797AEF}"/>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F24E3AF9-9667-4F22-B526-6690439A5E9C}"/>
              </a:ext>
            </a:extLst>
          </p:cNvPr>
          <p:cNvSpPr>
            <a:spLocks noGrp="1"/>
          </p:cNvSpPr>
          <p:nvPr>
            <p:ph type="dt" sz="half" idx="10"/>
          </p:nvPr>
        </p:nvSpPr>
        <p:spPr/>
        <p:txBody>
          <a:bodyPr/>
          <a:lstStyle>
            <a:lvl1pPr>
              <a:defRPr>
                <a:ea typeface="+mn-ea"/>
              </a:defRPr>
            </a:lvl1pPr>
          </a:lstStyle>
          <a:p>
            <a:pPr>
              <a:defRPr/>
            </a:pPr>
            <a:fld id="{AEA1AFE3-BC27-44B0-8E6E-71253A6D3CD3}" type="datetimeFigureOut">
              <a:rPr lang="en-US"/>
              <a:pPr>
                <a:defRPr/>
              </a:pPr>
              <a:t>10/27/2020</a:t>
            </a:fld>
            <a:endParaRPr lang="en-US"/>
          </a:p>
        </p:txBody>
      </p:sp>
      <p:sp>
        <p:nvSpPr>
          <p:cNvPr id="10" name="Footer Placeholder 4">
            <a:extLst>
              <a:ext uri="{FF2B5EF4-FFF2-40B4-BE49-F238E27FC236}">
                <a16:creationId xmlns:a16="http://schemas.microsoft.com/office/drawing/2014/main" id="{EA83C02A-E1BD-44DA-9D32-6B2DC64BD7DA}"/>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6C370338-E6CE-43E3-A2B3-061F92CB698B}"/>
              </a:ext>
            </a:extLst>
          </p:cNvPr>
          <p:cNvSpPr>
            <a:spLocks noGrp="1"/>
          </p:cNvSpPr>
          <p:nvPr>
            <p:ph type="sldNum" sz="quarter" idx="12"/>
          </p:nvPr>
        </p:nvSpPr>
        <p:spPr/>
        <p:txBody>
          <a:bodyPr/>
          <a:lstStyle>
            <a:lvl1pPr>
              <a:defRPr/>
            </a:lvl1pPr>
          </a:lstStyle>
          <a:p>
            <a:pPr>
              <a:defRPr/>
            </a:pPr>
            <a:fld id="{B36260A9-B6AD-4AF5-A090-CBB13704D4CD}" type="slidenum">
              <a:rPr lang="en-US" altLang="en-US"/>
              <a:pPr>
                <a:defRPr/>
              </a:pPr>
              <a:t>‹#›</a:t>
            </a:fld>
            <a:endParaRPr lang="en-US" altLang="en-US"/>
          </a:p>
        </p:txBody>
      </p:sp>
    </p:spTree>
    <p:extLst>
      <p:ext uri="{BB962C8B-B14F-4D97-AF65-F5344CB8AC3E}">
        <p14:creationId xmlns:p14="http://schemas.microsoft.com/office/powerpoint/2010/main" val="308594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BDB17A-B7A1-4578-8446-D2C4592CC23D}"/>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Slide Number Placeholder 2">
            <a:extLst>
              <a:ext uri="{FF2B5EF4-FFF2-40B4-BE49-F238E27FC236}">
                <a16:creationId xmlns:a16="http://schemas.microsoft.com/office/drawing/2014/main" id="{430B1F3C-447F-4A48-BC1A-C86FCDAA6607}"/>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EA7E0C1-2B84-45F7-AC5F-BE9F093A9CF7}"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Rectangle 4">
            <a:extLst>
              <a:ext uri="{FF2B5EF4-FFF2-40B4-BE49-F238E27FC236}">
                <a16:creationId xmlns:a16="http://schemas.microsoft.com/office/drawing/2014/main" id="{C01AD689-ADB8-4D2E-8F69-B5E21AB9AFFA}"/>
              </a:ext>
            </a:extLst>
          </p:cNvPr>
          <p:cNvSpPr/>
          <p:nvPr userDrawn="1"/>
        </p:nvSpPr>
        <p:spPr>
          <a:xfrm>
            <a:off x="0" y="368300"/>
            <a:ext cx="2600325" cy="584200"/>
          </a:xfrm>
          <a:prstGeom prst="rect">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TextBox 5">
            <a:extLst>
              <a:ext uri="{FF2B5EF4-FFF2-40B4-BE49-F238E27FC236}">
                <a16:creationId xmlns:a16="http://schemas.microsoft.com/office/drawing/2014/main" id="{25199C51-5E98-448F-BA2B-22C4FF222CF1}"/>
              </a:ext>
            </a:extLst>
          </p:cNvPr>
          <p:cNvSpPr txBox="1">
            <a:spLocks noChangeArrowheads="1"/>
          </p:cNvSpPr>
          <p:nvPr userDrawn="1"/>
        </p:nvSpPr>
        <p:spPr bwMode="auto">
          <a:xfrm>
            <a:off x="1588" y="368300"/>
            <a:ext cx="1450975" cy="584200"/>
          </a:xfrm>
          <a:prstGeom prst="rect">
            <a:avLst/>
          </a:prstGeom>
          <a:solidFill>
            <a:srgbClr val="EE302E"/>
          </a:solid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a:solidFill>
                  <a:prstClr val="white"/>
                </a:solidFill>
                <a:latin typeface="Franklin Gothic Medium" pitchFamily="34" charset="0"/>
                <a:ea typeface="Franklin Gothic Medium" pitchFamily="34" charset="0"/>
                <a:cs typeface="Franklin Gothic Medium" pitchFamily="34" charset="0"/>
              </a:rPr>
              <a:t>Figure</a:t>
            </a:r>
            <a:endParaRPr lang="en-US" altLang="en-US" sz="3200" b="1" i="1">
              <a:solidFill>
                <a:prstClr val="white"/>
              </a:solidFill>
              <a:latin typeface="Franklin Gothic Medium" pitchFamily="34" charset="0"/>
              <a:ea typeface="Franklin Gothic Medium" pitchFamily="34" charset="0"/>
              <a:cs typeface="Franklin Gothic Medium" pitchFamily="34" charset="0"/>
            </a:endParaRPr>
          </a:p>
        </p:txBody>
      </p:sp>
      <p:sp>
        <p:nvSpPr>
          <p:cNvPr id="7" name="Slide Number Placeholder 2">
            <a:extLst>
              <a:ext uri="{FF2B5EF4-FFF2-40B4-BE49-F238E27FC236}">
                <a16:creationId xmlns:a16="http://schemas.microsoft.com/office/drawing/2014/main" id="{6ABF18C8-A0B5-49C4-8944-B94E3A8FA1A1}"/>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8" name="Footer Placeholder 1">
            <a:extLst>
              <a:ext uri="{FF2B5EF4-FFF2-40B4-BE49-F238E27FC236}">
                <a16:creationId xmlns:a16="http://schemas.microsoft.com/office/drawing/2014/main" id="{E2D15A59-C0F8-4642-9AF3-55FCD5D59D17}"/>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910DEBCB-CFE4-469E-BA54-09B28B34B1F0}"/>
              </a:ext>
            </a:extLst>
          </p:cNvPr>
          <p:cNvSpPr>
            <a:spLocks noGrp="1"/>
          </p:cNvSpPr>
          <p:nvPr>
            <p:ph type="dt" sz="half" idx="10"/>
          </p:nvPr>
        </p:nvSpPr>
        <p:spPr/>
        <p:txBody>
          <a:bodyPr/>
          <a:lstStyle>
            <a:lvl1pPr>
              <a:defRPr>
                <a:ea typeface="+mn-ea"/>
              </a:defRPr>
            </a:lvl1pPr>
          </a:lstStyle>
          <a:p>
            <a:pPr>
              <a:defRPr/>
            </a:pPr>
            <a:fld id="{6695B3C6-2390-401C-859F-3741F1137FF4}" type="datetimeFigureOut">
              <a:rPr lang="en-US"/>
              <a:pPr>
                <a:defRPr/>
              </a:pPr>
              <a:t>10/27/2020</a:t>
            </a:fld>
            <a:endParaRPr lang="en-US"/>
          </a:p>
        </p:txBody>
      </p:sp>
      <p:sp>
        <p:nvSpPr>
          <p:cNvPr id="10" name="Footer Placeholder 4">
            <a:extLst>
              <a:ext uri="{FF2B5EF4-FFF2-40B4-BE49-F238E27FC236}">
                <a16:creationId xmlns:a16="http://schemas.microsoft.com/office/drawing/2014/main" id="{9597EB91-4619-49CA-A7B6-12CA5E5D867E}"/>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04160370-2D62-45C2-B6BC-6C9B9E0233F3}"/>
              </a:ext>
            </a:extLst>
          </p:cNvPr>
          <p:cNvSpPr>
            <a:spLocks noGrp="1"/>
          </p:cNvSpPr>
          <p:nvPr>
            <p:ph type="sldNum" sz="quarter" idx="12"/>
          </p:nvPr>
        </p:nvSpPr>
        <p:spPr/>
        <p:txBody>
          <a:bodyPr/>
          <a:lstStyle>
            <a:lvl1pPr>
              <a:defRPr/>
            </a:lvl1pPr>
          </a:lstStyle>
          <a:p>
            <a:pPr>
              <a:defRPr/>
            </a:pPr>
            <a:fld id="{FF41ABA3-6BC9-493A-B1D2-EEF35DB00F07}" type="slidenum">
              <a:rPr lang="en-US" altLang="en-US"/>
              <a:pPr>
                <a:defRPr/>
              </a:pPr>
              <a:t>‹#›</a:t>
            </a:fld>
            <a:endParaRPr lang="en-US" altLang="en-US"/>
          </a:p>
        </p:txBody>
      </p:sp>
    </p:spTree>
    <p:extLst>
      <p:ext uri="{BB962C8B-B14F-4D97-AF65-F5344CB8AC3E}">
        <p14:creationId xmlns:p14="http://schemas.microsoft.com/office/powerpoint/2010/main" val="1864917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5E396D-2FC1-4483-872A-1CD8FFD0E347}"/>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4" name="Slide Number Placeholder 2">
            <a:extLst>
              <a:ext uri="{FF2B5EF4-FFF2-40B4-BE49-F238E27FC236}">
                <a16:creationId xmlns:a16="http://schemas.microsoft.com/office/drawing/2014/main" id="{DB32172F-DD3E-4D30-9A97-389292526651}"/>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FFC59FB-8C66-4CDB-82E7-9EB5FCE72939}"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Footer Placeholder 1">
            <a:extLst>
              <a:ext uri="{FF2B5EF4-FFF2-40B4-BE49-F238E27FC236}">
                <a16:creationId xmlns:a16="http://schemas.microsoft.com/office/drawing/2014/main" id="{7EEAA3BE-BFAF-4EC1-86E9-CA1F10F6F049}"/>
              </a:ext>
            </a:extLst>
          </p:cNvPr>
          <p:cNvSpPr txBox="1">
            <a:spLocks/>
          </p:cNvSpPr>
          <p:nvPr userDrawn="1"/>
        </p:nvSpPr>
        <p:spPr>
          <a:xfrm>
            <a:off x="0"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6" name="Rectangle 5">
            <a:extLst>
              <a:ext uri="{FF2B5EF4-FFF2-40B4-BE49-F238E27FC236}">
                <a16:creationId xmlns:a16="http://schemas.microsoft.com/office/drawing/2014/main" id="{EF79AE11-38E0-421D-8B5B-B74BD7E290C2}"/>
              </a:ext>
            </a:extLst>
          </p:cNvPr>
          <p:cNvSpPr/>
          <p:nvPr userDrawn="1"/>
        </p:nvSpPr>
        <p:spPr>
          <a:xfrm>
            <a:off x="0" y="368300"/>
            <a:ext cx="2600325" cy="584200"/>
          </a:xfrm>
          <a:prstGeom prst="rect">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extBox 6">
            <a:extLst>
              <a:ext uri="{FF2B5EF4-FFF2-40B4-BE49-F238E27FC236}">
                <a16:creationId xmlns:a16="http://schemas.microsoft.com/office/drawing/2014/main" id="{C8C4F1EA-23FA-4602-840F-ABA39636CF76}"/>
              </a:ext>
            </a:extLst>
          </p:cNvPr>
          <p:cNvSpPr txBox="1">
            <a:spLocks noChangeArrowheads="1"/>
          </p:cNvSpPr>
          <p:nvPr userDrawn="1"/>
        </p:nvSpPr>
        <p:spPr bwMode="auto">
          <a:xfrm>
            <a:off x="1588" y="368300"/>
            <a:ext cx="1450975" cy="584200"/>
          </a:xfrm>
          <a:prstGeom prst="rect">
            <a:avLst/>
          </a:prstGeom>
          <a:solidFill>
            <a:srgbClr val="EE302E"/>
          </a:solidFill>
          <a:ln>
            <a:noFill/>
          </a:ln>
        </p:spPr>
        <p:txBody>
          <a:bodyPr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eaLnBrk="1" hangingPunct="1">
              <a:defRPr/>
            </a:pPr>
            <a:r>
              <a:rPr lang="en-US" altLang="en-US" sz="3200" b="1">
                <a:solidFill>
                  <a:prstClr val="white"/>
                </a:solidFill>
                <a:latin typeface="Franklin Gothic Medium" pitchFamily="34" charset="0"/>
                <a:ea typeface="Franklin Gothic Medium" pitchFamily="34" charset="0"/>
                <a:cs typeface="Franklin Gothic Medium" pitchFamily="34" charset="0"/>
              </a:rPr>
              <a:t>Exhibit</a:t>
            </a:r>
            <a:endParaRPr lang="en-US" altLang="en-US" sz="3200" b="1" i="1">
              <a:solidFill>
                <a:prstClr val="white"/>
              </a:solidFill>
              <a:latin typeface="Franklin Gothic Medium" pitchFamily="34" charset="0"/>
              <a:ea typeface="Franklin Gothic Medium" pitchFamily="34" charset="0"/>
              <a:cs typeface="Franklin Gothic Medium" pitchFamily="34" charset="0"/>
            </a:endParaRPr>
          </a:p>
        </p:txBody>
      </p:sp>
      <p:sp>
        <p:nvSpPr>
          <p:cNvPr id="8" name="Slide Number Placeholder 2">
            <a:extLst>
              <a:ext uri="{FF2B5EF4-FFF2-40B4-BE49-F238E27FC236}">
                <a16:creationId xmlns:a16="http://schemas.microsoft.com/office/drawing/2014/main" id="{0016F4E2-7ED2-4CF0-9EDE-72FE56E3DD33}"/>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87D9735C-736C-40A4-A09C-053AF1B22BF1}"/>
              </a:ext>
            </a:extLst>
          </p:cNvPr>
          <p:cNvSpPr>
            <a:spLocks noGrp="1"/>
          </p:cNvSpPr>
          <p:nvPr>
            <p:ph type="dt" sz="half" idx="10"/>
          </p:nvPr>
        </p:nvSpPr>
        <p:spPr/>
        <p:txBody>
          <a:bodyPr/>
          <a:lstStyle>
            <a:lvl1pPr>
              <a:defRPr>
                <a:ea typeface="+mn-ea"/>
              </a:defRPr>
            </a:lvl1pPr>
          </a:lstStyle>
          <a:p>
            <a:pPr>
              <a:defRPr/>
            </a:pPr>
            <a:fld id="{A6E62E71-1AB7-44AA-B2CC-965C3BB18BAE}" type="datetimeFigureOut">
              <a:rPr lang="en-US"/>
              <a:pPr>
                <a:defRPr/>
              </a:pPr>
              <a:t>10/27/2020</a:t>
            </a:fld>
            <a:endParaRPr lang="en-US"/>
          </a:p>
        </p:txBody>
      </p:sp>
      <p:sp>
        <p:nvSpPr>
          <p:cNvPr id="10" name="Footer Placeholder 4">
            <a:extLst>
              <a:ext uri="{FF2B5EF4-FFF2-40B4-BE49-F238E27FC236}">
                <a16:creationId xmlns:a16="http://schemas.microsoft.com/office/drawing/2014/main" id="{72986C2F-3C67-4803-AB75-87435FBB6FE7}"/>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5C7524EA-0E44-41FB-B89D-4D4E0F10F212}"/>
              </a:ext>
            </a:extLst>
          </p:cNvPr>
          <p:cNvSpPr>
            <a:spLocks noGrp="1"/>
          </p:cNvSpPr>
          <p:nvPr>
            <p:ph type="sldNum" sz="quarter" idx="12"/>
          </p:nvPr>
        </p:nvSpPr>
        <p:spPr/>
        <p:txBody>
          <a:bodyPr/>
          <a:lstStyle>
            <a:lvl1pPr>
              <a:defRPr/>
            </a:lvl1pPr>
          </a:lstStyle>
          <a:p>
            <a:pPr>
              <a:defRPr/>
            </a:pPr>
            <a:fld id="{1950A577-A6EC-4BA0-A787-4A0D3D8D18A4}" type="slidenum">
              <a:rPr lang="en-US" altLang="en-US"/>
              <a:pPr>
                <a:defRPr/>
              </a:pPr>
              <a:t>‹#›</a:t>
            </a:fld>
            <a:endParaRPr lang="en-US" altLang="en-US"/>
          </a:p>
        </p:txBody>
      </p:sp>
    </p:spTree>
    <p:extLst>
      <p:ext uri="{BB962C8B-B14F-4D97-AF65-F5344CB8AC3E}">
        <p14:creationId xmlns:p14="http://schemas.microsoft.com/office/powerpoint/2010/main" val="349265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B86C36-D4DF-43C8-AC56-4C4067503920}"/>
              </a:ext>
            </a:extLst>
          </p:cNvPr>
          <p:cNvSpPr>
            <a:spLocks noGrp="1"/>
          </p:cNvSpPr>
          <p:nvPr>
            <p:ph type="dt" sz="half" idx="10"/>
          </p:nvPr>
        </p:nvSpPr>
        <p:spPr/>
        <p:txBody>
          <a:bodyPr/>
          <a:lstStyle>
            <a:lvl1pPr>
              <a:defRPr/>
            </a:lvl1pPr>
          </a:lstStyle>
          <a:p>
            <a:pPr>
              <a:defRPr/>
            </a:pPr>
            <a:fld id="{2A8F9145-1FA3-4AA6-897E-B9BE491273D1}" type="datetimeFigureOut">
              <a:rPr lang="en-US"/>
              <a:pPr>
                <a:defRPr/>
              </a:pPr>
              <a:t>10/27/2020</a:t>
            </a:fld>
            <a:endParaRPr lang="en-US"/>
          </a:p>
        </p:txBody>
      </p:sp>
      <p:sp>
        <p:nvSpPr>
          <p:cNvPr id="5" name="Footer Placeholder 4">
            <a:extLst>
              <a:ext uri="{FF2B5EF4-FFF2-40B4-BE49-F238E27FC236}">
                <a16:creationId xmlns:a16="http://schemas.microsoft.com/office/drawing/2014/main" id="{27055AF9-550C-476B-A44F-D1BA3FC5B8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8143F5-5C6D-403E-B50E-A46922CE40EB}"/>
              </a:ext>
            </a:extLst>
          </p:cNvPr>
          <p:cNvSpPr>
            <a:spLocks noGrp="1"/>
          </p:cNvSpPr>
          <p:nvPr>
            <p:ph type="sldNum" sz="quarter" idx="12"/>
          </p:nvPr>
        </p:nvSpPr>
        <p:spPr/>
        <p:txBody>
          <a:bodyPr/>
          <a:lstStyle>
            <a:lvl1pPr>
              <a:defRPr/>
            </a:lvl1pPr>
          </a:lstStyle>
          <a:p>
            <a:pPr>
              <a:defRPr/>
            </a:pPr>
            <a:fld id="{24A4F064-51E8-4281-9052-DE1874337D6F}" type="slidenum">
              <a:rPr lang="en-US" altLang="en-US"/>
              <a:pPr>
                <a:defRPr/>
              </a:pPr>
              <a:t>‹#›</a:t>
            </a:fld>
            <a:endParaRPr lang="en-US" altLang="en-US"/>
          </a:p>
        </p:txBody>
      </p:sp>
    </p:spTree>
    <p:extLst>
      <p:ext uri="{BB962C8B-B14F-4D97-AF65-F5344CB8AC3E}">
        <p14:creationId xmlns:p14="http://schemas.microsoft.com/office/powerpoint/2010/main" val="2045629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C6D547-1285-4630-93A3-DB22541C2EAA}"/>
              </a:ext>
            </a:extLst>
          </p:cNvPr>
          <p:cNvSpPr/>
          <p:nvPr userDrawn="1"/>
        </p:nvSpPr>
        <p:spPr>
          <a:xfrm flipV="1">
            <a:off x="0" y="-1588"/>
            <a:ext cx="9144000" cy="6858001"/>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a:extLst>
              <a:ext uri="{FF2B5EF4-FFF2-40B4-BE49-F238E27FC236}">
                <a16:creationId xmlns:a16="http://schemas.microsoft.com/office/drawing/2014/main" id="{C76635D5-E62E-48A5-A2E8-27BF2E5FFABE}"/>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Oval 5">
            <a:extLst>
              <a:ext uri="{FF2B5EF4-FFF2-40B4-BE49-F238E27FC236}">
                <a16:creationId xmlns:a16="http://schemas.microsoft.com/office/drawing/2014/main" id="{47E0A4E6-6686-4141-B12E-437A6195EA8F}"/>
              </a:ext>
            </a:extLst>
          </p:cNvPr>
          <p:cNvSpPr/>
          <p:nvPr userDrawn="1"/>
        </p:nvSpPr>
        <p:spPr>
          <a:xfrm>
            <a:off x="1001713" y="250825"/>
            <a:ext cx="890587" cy="890588"/>
          </a:xfrm>
          <a:prstGeom prst="ellipse">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extBox 6">
            <a:extLst>
              <a:ext uri="{FF2B5EF4-FFF2-40B4-BE49-F238E27FC236}">
                <a16:creationId xmlns:a16="http://schemas.microsoft.com/office/drawing/2014/main" id="{07E243B4-B63A-4138-8AF6-DCE958A902EB}"/>
              </a:ext>
            </a:extLst>
          </p:cNvPr>
          <p:cNvSpPr txBox="1">
            <a:spLocks noChangeArrowheads="1"/>
          </p:cNvSpPr>
          <p:nvPr userDrawn="1"/>
        </p:nvSpPr>
        <p:spPr bwMode="auto">
          <a:xfrm>
            <a:off x="1233488" y="447675"/>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a:solidFill>
                  <a:srgbClr val="B00027"/>
                </a:solidFill>
                <a:latin typeface="Arial Narrow" pitchFamily="34" charset="0"/>
                <a:ea typeface="Arial Narrow" pitchFamily="34" charset="0"/>
                <a:cs typeface="Arial Narrow" pitchFamily="34" charset="0"/>
              </a:rPr>
              <a:t>LEARNING OUTCOMES</a:t>
            </a:r>
          </a:p>
        </p:txBody>
      </p:sp>
      <p:pic>
        <p:nvPicPr>
          <p:cNvPr id="8" name="Picture 10" descr="4LTR_colorStrip.jpg">
            <a:extLst>
              <a:ext uri="{FF2B5EF4-FFF2-40B4-BE49-F238E27FC236}">
                <a16:creationId xmlns:a16="http://schemas.microsoft.com/office/drawing/2014/main" id="{EB9AFA6F-B402-4C3F-8C7A-8ADBB1C1D11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217D50D7-137C-4C05-831B-CCCE10DE3A80}"/>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E61701C0-F3F5-4311-8F9F-422238A1E02E}"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10" name="Slide Number Placeholder 2">
            <a:extLst>
              <a:ext uri="{FF2B5EF4-FFF2-40B4-BE49-F238E27FC236}">
                <a16:creationId xmlns:a16="http://schemas.microsoft.com/office/drawing/2014/main" id="{ED74EBB7-9076-4014-8FBA-A913865F1E19}"/>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11" name="Footer Placeholder 1">
            <a:extLst>
              <a:ext uri="{FF2B5EF4-FFF2-40B4-BE49-F238E27FC236}">
                <a16:creationId xmlns:a16="http://schemas.microsoft.com/office/drawing/2014/main" id="{FFC99AB7-F74A-4FBF-B573-293CF0A73EFE}"/>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2" name="Date Placeholder 3">
            <a:extLst>
              <a:ext uri="{FF2B5EF4-FFF2-40B4-BE49-F238E27FC236}">
                <a16:creationId xmlns:a16="http://schemas.microsoft.com/office/drawing/2014/main" id="{2240C73C-76F7-4364-AD8C-5EA3C73AB30C}"/>
              </a:ext>
            </a:extLst>
          </p:cNvPr>
          <p:cNvSpPr>
            <a:spLocks noGrp="1"/>
          </p:cNvSpPr>
          <p:nvPr>
            <p:ph type="dt" sz="half" idx="10"/>
          </p:nvPr>
        </p:nvSpPr>
        <p:spPr/>
        <p:txBody>
          <a:bodyPr/>
          <a:lstStyle>
            <a:lvl1pPr>
              <a:defRPr>
                <a:ea typeface="+mn-ea"/>
              </a:defRPr>
            </a:lvl1pPr>
          </a:lstStyle>
          <a:p>
            <a:pPr>
              <a:defRPr/>
            </a:pPr>
            <a:fld id="{916CA551-8DCB-46CA-A023-3850AA4C26D3}" type="datetimeFigureOut">
              <a:rPr lang="en-US"/>
              <a:pPr>
                <a:defRPr/>
              </a:pPr>
              <a:t>10/27/2020</a:t>
            </a:fld>
            <a:endParaRPr lang="en-US"/>
          </a:p>
        </p:txBody>
      </p:sp>
      <p:sp>
        <p:nvSpPr>
          <p:cNvPr id="13" name="Footer Placeholder 4">
            <a:extLst>
              <a:ext uri="{FF2B5EF4-FFF2-40B4-BE49-F238E27FC236}">
                <a16:creationId xmlns:a16="http://schemas.microsoft.com/office/drawing/2014/main" id="{FCFE70FD-B822-466D-A378-03D085CC5900}"/>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8270767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242D05-C3B6-4274-ACE4-D07317ECB327}"/>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a:extLst>
              <a:ext uri="{FF2B5EF4-FFF2-40B4-BE49-F238E27FC236}">
                <a16:creationId xmlns:a16="http://schemas.microsoft.com/office/drawing/2014/main" id="{1D1BCEF6-1E18-4C09-B154-D8079596B124}"/>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6" name="Picture 8" descr="4LTR_colorStrip.jpg">
            <a:extLst>
              <a:ext uri="{FF2B5EF4-FFF2-40B4-BE49-F238E27FC236}">
                <a16:creationId xmlns:a16="http://schemas.microsoft.com/office/drawing/2014/main" id="{A81EA5E8-99B9-4491-B7D3-2B77513B6F8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69BEB361-A4A8-4467-80F8-8961BD9748FD}"/>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A82BC63-D280-4AD9-AC89-FAB44FE6835B}"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8" name="Footer Placeholder 1">
            <a:extLst>
              <a:ext uri="{FF2B5EF4-FFF2-40B4-BE49-F238E27FC236}">
                <a16:creationId xmlns:a16="http://schemas.microsoft.com/office/drawing/2014/main" id="{C3312D38-D15D-4BBF-B86B-930F5636473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9" name="TextBox 8">
            <a:extLst>
              <a:ext uri="{FF2B5EF4-FFF2-40B4-BE49-F238E27FC236}">
                <a16:creationId xmlns:a16="http://schemas.microsoft.com/office/drawing/2014/main" id="{57C4B22E-CEC1-4AA1-A467-813BC12E4A9A}"/>
              </a:ext>
            </a:extLst>
          </p:cNvPr>
          <p:cNvSpPr txBox="1">
            <a:spLocks noChangeArrowheads="1"/>
          </p:cNvSpPr>
          <p:nvPr userDrawn="1"/>
        </p:nvSpPr>
        <p:spPr bwMode="auto">
          <a:xfrm>
            <a:off x="1001713" y="220663"/>
            <a:ext cx="6915150"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2400">
                <a:solidFill>
                  <a:srgbClr val="B00027"/>
                </a:solidFill>
                <a:latin typeface="Arial Narrow" pitchFamily="34" charset="0"/>
                <a:ea typeface="Arial Narrow" pitchFamily="34" charset="0"/>
                <a:cs typeface="Arial Narrow" pitchFamily="34" charset="0"/>
              </a:rPr>
              <a:t>LEARNING OUTCOMES </a:t>
            </a:r>
            <a:r>
              <a:rPr lang="en-US" altLang="en-US" sz="2000" i="1">
                <a:solidFill>
                  <a:srgbClr val="B00027"/>
                </a:solidFill>
                <a:latin typeface="Arial Narrow" pitchFamily="34" charset="0"/>
                <a:ea typeface="Arial Narrow" pitchFamily="34" charset="0"/>
                <a:cs typeface="Arial Narrow" pitchFamily="34" charset="0"/>
              </a:rPr>
              <a:t>(continued)</a:t>
            </a:r>
          </a:p>
        </p:txBody>
      </p:sp>
      <p:sp>
        <p:nvSpPr>
          <p:cNvPr id="10" name="Slide Number Placeholder 2">
            <a:extLst>
              <a:ext uri="{FF2B5EF4-FFF2-40B4-BE49-F238E27FC236}">
                <a16:creationId xmlns:a16="http://schemas.microsoft.com/office/drawing/2014/main" id="{A622C3D5-8C0E-4231-8CB7-1812E06A9C68}"/>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a:extLst>
              <a:ext uri="{FF2B5EF4-FFF2-40B4-BE49-F238E27FC236}">
                <a16:creationId xmlns:a16="http://schemas.microsoft.com/office/drawing/2014/main" id="{E442EBFF-67FA-4BF9-B183-1C06EDD13DB8}"/>
              </a:ext>
            </a:extLst>
          </p:cNvPr>
          <p:cNvSpPr>
            <a:spLocks noGrp="1"/>
          </p:cNvSpPr>
          <p:nvPr>
            <p:ph type="dt" sz="half" idx="10"/>
          </p:nvPr>
        </p:nvSpPr>
        <p:spPr/>
        <p:txBody>
          <a:bodyPr/>
          <a:lstStyle>
            <a:lvl1pPr>
              <a:defRPr>
                <a:ea typeface="+mn-ea"/>
              </a:defRPr>
            </a:lvl1pPr>
          </a:lstStyle>
          <a:p>
            <a:pPr>
              <a:defRPr/>
            </a:pPr>
            <a:fld id="{C0E02892-E27B-4AD2-8904-08CDFD27C4DB}" type="datetimeFigureOut">
              <a:rPr lang="en-US"/>
              <a:pPr>
                <a:defRPr/>
              </a:pPr>
              <a:t>10/27/2020</a:t>
            </a:fld>
            <a:endParaRPr lang="en-US"/>
          </a:p>
        </p:txBody>
      </p:sp>
      <p:sp>
        <p:nvSpPr>
          <p:cNvPr id="12" name="Footer Placeholder 4">
            <a:extLst>
              <a:ext uri="{FF2B5EF4-FFF2-40B4-BE49-F238E27FC236}">
                <a16:creationId xmlns:a16="http://schemas.microsoft.com/office/drawing/2014/main" id="{EF598CDB-5E90-4D65-9B90-7FC391D86485}"/>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456992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671D1B-10C1-43D5-A9DC-5604F40F9BDA}"/>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a:extLst>
              <a:ext uri="{FF2B5EF4-FFF2-40B4-BE49-F238E27FC236}">
                <a16:creationId xmlns:a16="http://schemas.microsoft.com/office/drawing/2014/main" id="{3759CFD2-4C95-4233-851A-4F7DE5818240}"/>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Oval 5">
            <a:extLst>
              <a:ext uri="{FF2B5EF4-FFF2-40B4-BE49-F238E27FC236}">
                <a16:creationId xmlns:a16="http://schemas.microsoft.com/office/drawing/2014/main" id="{D2D6DDFE-7A79-4324-A48E-BDF58C04F81C}"/>
              </a:ext>
            </a:extLst>
          </p:cNvPr>
          <p:cNvSpPr/>
          <p:nvPr userDrawn="1"/>
        </p:nvSpPr>
        <p:spPr>
          <a:xfrm>
            <a:off x="1001713" y="250825"/>
            <a:ext cx="890587" cy="890588"/>
          </a:xfrm>
          <a:prstGeom prst="ellipse">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extBox 6">
            <a:extLst>
              <a:ext uri="{FF2B5EF4-FFF2-40B4-BE49-F238E27FC236}">
                <a16:creationId xmlns:a16="http://schemas.microsoft.com/office/drawing/2014/main" id="{B1272FD8-A419-4FE6-BEA5-BB1A99C1E29C}"/>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a:solidFill>
                  <a:srgbClr val="B00027"/>
                </a:solidFill>
                <a:latin typeface="Arial Narrow" pitchFamily="34" charset="0"/>
                <a:ea typeface="Arial Narrow" pitchFamily="34" charset="0"/>
                <a:cs typeface="Arial Narrow" pitchFamily="34" charset="0"/>
              </a:rPr>
              <a:t>KEY TERMS</a:t>
            </a:r>
          </a:p>
        </p:txBody>
      </p:sp>
      <p:pic>
        <p:nvPicPr>
          <p:cNvPr id="8" name="Picture 10" descr="4LTR_colorStrip.jpg">
            <a:extLst>
              <a:ext uri="{FF2B5EF4-FFF2-40B4-BE49-F238E27FC236}">
                <a16:creationId xmlns:a16="http://schemas.microsoft.com/office/drawing/2014/main" id="{E1C007E4-46EC-4EBE-94D9-848EE1664C3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03AF86BD-784F-47AD-B25E-57DF62890EBB}"/>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09DF13CE-2D14-4CAF-B143-C21FCE427338}"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10" name="Slide Number Placeholder 2">
            <a:extLst>
              <a:ext uri="{FF2B5EF4-FFF2-40B4-BE49-F238E27FC236}">
                <a16:creationId xmlns:a16="http://schemas.microsoft.com/office/drawing/2014/main" id="{6E3A3B9F-A893-4E0D-BB58-4ECF12991D18}"/>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11" name="Footer Placeholder 1">
            <a:extLst>
              <a:ext uri="{FF2B5EF4-FFF2-40B4-BE49-F238E27FC236}">
                <a16:creationId xmlns:a16="http://schemas.microsoft.com/office/drawing/2014/main" id="{D7C2E231-DBE0-4034-AD6F-BAF6159FA836}"/>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2" name="Date Placeholder 3">
            <a:extLst>
              <a:ext uri="{FF2B5EF4-FFF2-40B4-BE49-F238E27FC236}">
                <a16:creationId xmlns:a16="http://schemas.microsoft.com/office/drawing/2014/main" id="{73AC578E-DC95-4DB7-A5AD-3EAD8EA72213}"/>
              </a:ext>
            </a:extLst>
          </p:cNvPr>
          <p:cNvSpPr>
            <a:spLocks noGrp="1"/>
          </p:cNvSpPr>
          <p:nvPr>
            <p:ph type="dt" sz="half" idx="10"/>
          </p:nvPr>
        </p:nvSpPr>
        <p:spPr/>
        <p:txBody>
          <a:bodyPr/>
          <a:lstStyle>
            <a:lvl1pPr>
              <a:defRPr>
                <a:ea typeface="+mn-ea"/>
              </a:defRPr>
            </a:lvl1pPr>
          </a:lstStyle>
          <a:p>
            <a:pPr>
              <a:defRPr/>
            </a:pPr>
            <a:fld id="{193A4D76-5717-4053-A8F7-BE8DCD78BCFB}" type="datetimeFigureOut">
              <a:rPr lang="en-US"/>
              <a:pPr>
                <a:defRPr/>
              </a:pPr>
              <a:t>10/27/2020</a:t>
            </a:fld>
            <a:endParaRPr lang="en-US"/>
          </a:p>
        </p:txBody>
      </p:sp>
      <p:sp>
        <p:nvSpPr>
          <p:cNvPr id="13" name="Footer Placeholder 4">
            <a:extLst>
              <a:ext uri="{FF2B5EF4-FFF2-40B4-BE49-F238E27FC236}">
                <a16:creationId xmlns:a16="http://schemas.microsoft.com/office/drawing/2014/main" id="{D9E3C82A-9ED9-4FA5-836D-F5FB419D75CD}"/>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6863917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5C4028-BA68-43CC-ACDB-9181C28F2835}"/>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5" name="Oval 4">
            <a:extLst>
              <a:ext uri="{FF2B5EF4-FFF2-40B4-BE49-F238E27FC236}">
                <a16:creationId xmlns:a16="http://schemas.microsoft.com/office/drawing/2014/main" id="{F289700A-60D4-4399-882C-94F1CC4FEF2F}"/>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Oval 5">
            <a:extLst>
              <a:ext uri="{FF2B5EF4-FFF2-40B4-BE49-F238E27FC236}">
                <a16:creationId xmlns:a16="http://schemas.microsoft.com/office/drawing/2014/main" id="{7429FE6C-7B50-4804-8BE4-81B0BFC68CE5}"/>
              </a:ext>
            </a:extLst>
          </p:cNvPr>
          <p:cNvSpPr/>
          <p:nvPr userDrawn="1"/>
        </p:nvSpPr>
        <p:spPr>
          <a:xfrm>
            <a:off x="1001713" y="250825"/>
            <a:ext cx="890587" cy="890588"/>
          </a:xfrm>
          <a:prstGeom prst="ellipse">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TextBox 6">
            <a:extLst>
              <a:ext uri="{FF2B5EF4-FFF2-40B4-BE49-F238E27FC236}">
                <a16:creationId xmlns:a16="http://schemas.microsoft.com/office/drawing/2014/main" id="{D9D419A8-4E2E-4AB8-B0D0-78DE1041C6A3}"/>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defRPr/>
            </a:pPr>
            <a:r>
              <a:rPr lang="en-US" altLang="en-US" sz="3200" dirty="0">
                <a:solidFill>
                  <a:srgbClr val="B00027"/>
                </a:solidFill>
                <a:latin typeface="Arial Narrow" pitchFamily="34" charset="0"/>
                <a:ea typeface="Arial Narrow" pitchFamily="34" charset="0"/>
                <a:cs typeface="Arial Narrow" pitchFamily="34" charset="0"/>
              </a:rPr>
              <a:t>SUMMARY</a:t>
            </a:r>
          </a:p>
        </p:txBody>
      </p:sp>
      <p:pic>
        <p:nvPicPr>
          <p:cNvPr id="8" name="Picture 10" descr="4LTR_colorStrip.jpg">
            <a:extLst>
              <a:ext uri="{FF2B5EF4-FFF2-40B4-BE49-F238E27FC236}">
                <a16:creationId xmlns:a16="http://schemas.microsoft.com/office/drawing/2014/main" id="{BF1E5956-9923-4C74-9235-03E7F3BEBA7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F95CC380-7B0B-4AA4-B796-43125044222D}"/>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EB281B8-A238-4865-9354-896A62EC4FBC}"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10" name="Slide Number Placeholder 2">
            <a:extLst>
              <a:ext uri="{FF2B5EF4-FFF2-40B4-BE49-F238E27FC236}">
                <a16:creationId xmlns:a16="http://schemas.microsoft.com/office/drawing/2014/main" id="{B9DB92A6-23AF-4774-8A72-6CF06FB3E557}"/>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11" name="Footer Placeholder 1">
            <a:extLst>
              <a:ext uri="{FF2B5EF4-FFF2-40B4-BE49-F238E27FC236}">
                <a16:creationId xmlns:a16="http://schemas.microsoft.com/office/drawing/2014/main" id="{9BE6B601-366A-49C7-9070-9C7E47061C2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12" name="Date Placeholder 3">
            <a:extLst>
              <a:ext uri="{FF2B5EF4-FFF2-40B4-BE49-F238E27FC236}">
                <a16:creationId xmlns:a16="http://schemas.microsoft.com/office/drawing/2014/main" id="{5E463A78-339E-46A7-9679-36A0FCA01B9D}"/>
              </a:ext>
            </a:extLst>
          </p:cNvPr>
          <p:cNvSpPr>
            <a:spLocks noGrp="1"/>
          </p:cNvSpPr>
          <p:nvPr>
            <p:ph type="dt" sz="half" idx="13"/>
          </p:nvPr>
        </p:nvSpPr>
        <p:spPr/>
        <p:txBody>
          <a:bodyPr/>
          <a:lstStyle>
            <a:lvl1pPr>
              <a:defRPr>
                <a:ea typeface="+mn-ea"/>
              </a:defRPr>
            </a:lvl1pPr>
          </a:lstStyle>
          <a:p>
            <a:pPr>
              <a:defRPr/>
            </a:pPr>
            <a:fld id="{800400AA-B0BA-4B04-809B-19F31DF90E2D}" type="datetimeFigureOut">
              <a:rPr lang="en-US"/>
              <a:pPr>
                <a:defRPr/>
              </a:pPr>
              <a:t>10/27/2020</a:t>
            </a:fld>
            <a:endParaRPr lang="en-US"/>
          </a:p>
        </p:txBody>
      </p:sp>
      <p:sp>
        <p:nvSpPr>
          <p:cNvPr id="15" name="Footer Placeholder 4">
            <a:extLst>
              <a:ext uri="{FF2B5EF4-FFF2-40B4-BE49-F238E27FC236}">
                <a16:creationId xmlns:a16="http://schemas.microsoft.com/office/drawing/2014/main" id="{6C77575D-EDDC-4767-869E-44C663227B62}"/>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350871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CBB09B-43D0-4AF1-AEEF-D9B021BA3357}"/>
              </a:ext>
            </a:extLst>
          </p:cNvPr>
          <p:cNvSpPr/>
          <p:nvPr userDrawn="1"/>
        </p:nvSpPr>
        <p:spPr>
          <a:xfrm>
            <a:off x="0" y="0"/>
            <a:ext cx="9144000" cy="6858000"/>
          </a:xfrm>
          <a:prstGeom prst="rect">
            <a:avLst/>
          </a:prstGeom>
          <a:solidFill>
            <a:srgbClr val="EE302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3" name="Picture 2" descr="4ltr_logo_new_REVISEDbw.psd">
            <a:extLst>
              <a:ext uri="{FF2B5EF4-FFF2-40B4-BE49-F238E27FC236}">
                <a16:creationId xmlns:a16="http://schemas.microsoft.com/office/drawing/2014/main" id="{1AB2E2E1-40AF-4F7A-9CE5-9ED993F1C49F}"/>
              </a:ext>
            </a:extLst>
          </p:cNvPr>
          <p:cNvPicPr>
            <a:picLocks noChangeAspect="1"/>
          </p:cNvPicPr>
          <p:nvPr userDrawn="1"/>
        </p:nvPicPr>
        <p:blipFill rotWithShape="1">
          <a:blip r:embed="rId2" cstate="print"/>
          <a:srcRect l="6824" t="6983" r="7072" b="4960"/>
          <a:stretch/>
        </p:blipFill>
        <p:spPr>
          <a:xfrm>
            <a:off x="3465147" y="2078159"/>
            <a:ext cx="2204181" cy="2210533"/>
          </a:xfrm>
          <a:prstGeom prst="ellipse">
            <a:avLst/>
          </a:prstGeom>
        </p:spPr>
      </p:pic>
      <p:sp>
        <p:nvSpPr>
          <p:cNvPr id="4" name="Slide Number Placeholder 2">
            <a:extLst>
              <a:ext uri="{FF2B5EF4-FFF2-40B4-BE49-F238E27FC236}">
                <a16:creationId xmlns:a16="http://schemas.microsoft.com/office/drawing/2014/main" id="{6ED4508E-3B00-417E-8043-3175446048F4}"/>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8F2C6FC-D847-4536-92B7-BC3888FAEBBC}" type="slidenum">
              <a:rPr lang="en-US" altLang="en-US" sz="1200" b="1" smtClean="0">
                <a:solidFill>
                  <a:srgbClr val="000000"/>
                </a:solidFill>
                <a:latin typeface="Calibri" panose="020F0502020204030204" pitchFamily="34" charset="0"/>
                <a:ea typeface="ＭＳ Ｐゴシック" panose="020B0600070205080204" pitchFamily="34" charset="-128"/>
                <a:cs typeface="Arial" panose="020B0604020202020204" pitchFamily="34" charset="0"/>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cs typeface="Arial" panose="020B0604020202020204" pitchFamily="34" charset="0"/>
            </a:endParaRPr>
          </a:p>
        </p:txBody>
      </p:sp>
      <p:sp>
        <p:nvSpPr>
          <p:cNvPr id="5" name="Footer Placeholder 1">
            <a:extLst>
              <a:ext uri="{FF2B5EF4-FFF2-40B4-BE49-F238E27FC236}">
                <a16:creationId xmlns:a16="http://schemas.microsoft.com/office/drawing/2014/main" id="{BAD8E006-F61C-44A4-81BE-FD90825CC5F3}"/>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47F69A39-CE91-43BF-AA3B-EFF8E3368910}"/>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sz="1000" b="1" dirty="0">
              <a:solidFill>
                <a:srgbClr val="000000"/>
              </a:solidFill>
            </a:endParaRPr>
          </a:p>
        </p:txBody>
      </p:sp>
      <p:sp>
        <p:nvSpPr>
          <p:cNvPr id="7" name="Date Placeholder 3">
            <a:extLst>
              <a:ext uri="{FF2B5EF4-FFF2-40B4-BE49-F238E27FC236}">
                <a16:creationId xmlns:a16="http://schemas.microsoft.com/office/drawing/2014/main" id="{9CFA0938-F880-49D9-8F2E-551CCB3216F7}"/>
              </a:ext>
            </a:extLst>
          </p:cNvPr>
          <p:cNvSpPr>
            <a:spLocks noGrp="1"/>
          </p:cNvSpPr>
          <p:nvPr>
            <p:ph type="dt" sz="half" idx="10"/>
          </p:nvPr>
        </p:nvSpPr>
        <p:spPr/>
        <p:txBody>
          <a:bodyPr/>
          <a:lstStyle>
            <a:lvl1pPr>
              <a:defRPr>
                <a:ea typeface="+mn-ea"/>
              </a:defRPr>
            </a:lvl1pPr>
          </a:lstStyle>
          <a:p>
            <a:pPr>
              <a:defRPr/>
            </a:pPr>
            <a:fld id="{2B1232D6-467E-4CF0-BA59-5F0E8CD7FBE5}" type="datetimeFigureOut">
              <a:rPr lang="en-US"/>
              <a:pPr>
                <a:defRPr/>
              </a:pPr>
              <a:t>10/27/2020</a:t>
            </a:fld>
            <a:endParaRPr lang="en-US"/>
          </a:p>
        </p:txBody>
      </p:sp>
      <p:sp>
        <p:nvSpPr>
          <p:cNvPr id="8" name="Footer Placeholder 4">
            <a:extLst>
              <a:ext uri="{FF2B5EF4-FFF2-40B4-BE49-F238E27FC236}">
                <a16:creationId xmlns:a16="http://schemas.microsoft.com/office/drawing/2014/main" id="{4D2B9FFF-D1F9-4EB7-BDE2-665323E43C19}"/>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1342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91C06D-0F61-4CE4-AEE4-104D6943EE8D}"/>
              </a:ext>
            </a:extLst>
          </p:cNvPr>
          <p:cNvSpPr>
            <a:spLocks noGrp="1"/>
          </p:cNvSpPr>
          <p:nvPr>
            <p:ph type="dt" sz="half" idx="10"/>
          </p:nvPr>
        </p:nvSpPr>
        <p:spPr/>
        <p:txBody>
          <a:bodyPr/>
          <a:lstStyle>
            <a:lvl1pPr>
              <a:defRPr>
                <a:ea typeface="+mn-ea"/>
              </a:defRPr>
            </a:lvl1pPr>
          </a:lstStyle>
          <a:p>
            <a:pPr>
              <a:defRPr/>
            </a:pPr>
            <a:fld id="{762FD7BB-DD2E-4CB1-A81B-363EF723CA7C}" type="datetimeFigureOut">
              <a:rPr lang="en-US"/>
              <a:pPr>
                <a:defRPr/>
              </a:pPr>
              <a:t>10/27/2020</a:t>
            </a:fld>
            <a:endParaRPr lang="en-US"/>
          </a:p>
        </p:txBody>
      </p:sp>
      <p:sp>
        <p:nvSpPr>
          <p:cNvPr id="5" name="Footer Placeholder 4">
            <a:extLst>
              <a:ext uri="{FF2B5EF4-FFF2-40B4-BE49-F238E27FC236}">
                <a16:creationId xmlns:a16="http://schemas.microsoft.com/office/drawing/2014/main" id="{9941D3F7-EB61-46C9-852D-9220040DE7FB}"/>
              </a:ext>
            </a:extLst>
          </p:cNvPr>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a:extLst>
              <a:ext uri="{FF2B5EF4-FFF2-40B4-BE49-F238E27FC236}">
                <a16:creationId xmlns:a16="http://schemas.microsoft.com/office/drawing/2014/main" id="{C0EC559E-F3B3-453C-8EA3-309723E18A37}"/>
              </a:ext>
            </a:extLst>
          </p:cNvPr>
          <p:cNvSpPr>
            <a:spLocks noGrp="1"/>
          </p:cNvSpPr>
          <p:nvPr>
            <p:ph type="sldNum" sz="quarter" idx="12"/>
          </p:nvPr>
        </p:nvSpPr>
        <p:spPr/>
        <p:txBody>
          <a:bodyPr/>
          <a:lstStyle>
            <a:lvl1pPr>
              <a:defRPr/>
            </a:lvl1pPr>
          </a:lstStyle>
          <a:p>
            <a:pPr>
              <a:defRPr/>
            </a:pPr>
            <a:fld id="{708C8760-8D0C-4855-9B1D-597BFCEDE89E}" type="slidenum">
              <a:rPr lang="en-US" altLang="en-US"/>
              <a:pPr>
                <a:defRPr/>
              </a:pPr>
              <a:t>‹#›</a:t>
            </a:fld>
            <a:endParaRPr lang="en-US" altLang="en-US"/>
          </a:p>
        </p:txBody>
      </p:sp>
    </p:spTree>
    <p:extLst>
      <p:ext uri="{BB962C8B-B14F-4D97-AF65-F5344CB8AC3E}">
        <p14:creationId xmlns:p14="http://schemas.microsoft.com/office/powerpoint/2010/main" val="36871076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C2EAB7D-9DCF-4D7B-B21D-002B46920DE7}"/>
              </a:ext>
            </a:extLst>
          </p:cNvPr>
          <p:cNvSpPr>
            <a:spLocks noGrp="1"/>
          </p:cNvSpPr>
          <p:nvPr>
            <p:ph type="dt" sz="half" idx="10"/>
          </p:nvPr>
        </p:nvSpPr>
        <p:spPr/>
        <p:txBody>
          <a:bodyPr/>
          <a:lstStyle>
            <a:lvl1pPr>
              <a:defRPr>
                <a:ea typeface="+mn-ea"/>
              </a:defRPr>
            </a:lvl1pPr>
          </a:lstStyle>
          <a:p>
            <a:pPr>
              <a:defRPr/>
            </a:pPr>
            <a:fld id="{419C934F-B38B-4802-8766-88328BA26F9B}" type="datetimeFigureOut">
              <a:rPr lang="en-US"/>
              <a:pPr>
                <a:defRPr/>
              </a:pPr>
              <a:t>10/27/2020</a:t>
            </a:fld>
            <a:endParaRPr lang="en-US"/>
          </a:p>
        </p:txBody>
      </p:sp>
      <p:sp>
        <p:nvSpPr>
          <p:cNvPr id="6" name="Footer Placeholder 4">
            <a:extLst>
              <a:ext uri="{FF2B5EF4-FFF2-40B4-BE49-F238E27FC236}">
                <a16:creationId xmlns:a16="http://schemas.microsoft.com/office/drawing/2014/main" id="{101B5FF1-355F-41A2-98DD-753A0E22DECE}"/>
              </a:ext>
            </a:extLst>
          </p:cNvPr>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5">
            <a:extLst>
              <a:ext uri="{FF2B5EF4-FFF2-40B4-BE49-F238E27FC236}">
                <a16:creationId xmlns:a16="http://schemas.microsoft.com/office/drawing/2014/main" id="{D738773A-49A7-4BC6-8D13-424029444CE3}"/>
              </a:ext>
            </a:extLst>
          </p:cNvPr>
          <p:cNvSpPr>
            <a:spLocks noGrp="1"/>
          </p:cNvSpPr>
          <p:nvPr>
            <p:ph type="sldNum" sz="quarter" idx="12"/>
          </p:nvPr>
        </p:nvSpPr>
        <p:spPr/>
        <p:txBody>
          <a:bodyPr/>
          <a:lstStyle>
            <a:lvl1pPr>
              <a:defRPr/>
            </a:lvl1pPr>
          </a:lstStyle>
          <a:p>
            <a:pPr>
              <a:defRPr/>
            </a:pPr>
            <a:fld id="{554EDB6A-3556-429F-8B7C-26C1E736AD19}" type="slidenum">
              <a:rPr lang="en-US" altLang="en-US"/>
              <a:pPr>
                <a:defRPr/>
              </a:pPr>
              <a:t>‹#›</a:t>
            </a:fld>
            <a:endParaRPr lang="en-US" altLang="en-US"/>
          </a:p>
        </p:txBody>
      </p:sp>
    </p:spTree>
    <p:extLst>
      <p:ext uri="{BB962C8B-B14F-4D97-AF65-F5344CB8AC3E}">
        <p14:creationId xmlns:p14="http://schemas.microsoft.com/office/powerpoint/2010/main" val="5142550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8FF21B7-EE82-4951-88F9-FB664CCCC319}"/>
              </a:ext>
            </a:extLst>
          </p:cNvPr>
          <p:cNvSpPr>
            <a:spLocks noGrp="1"/>
          </p:cNvSpPr>
          <p:nvPr>
            <p:ph type="dt" sz="half" idx="10"/>
          </p:nvPr>
        </p:nvSpPr>
        <p:spPr/>
        <p:txBody>
          <a:bodyPr/>
          <a:lstStyle>
            <a:lvl1pPr>
              <a:defRPr>
                <a:ea typeface="+mn-ea"/>
              </a:defRPr>
            </a:lvl1pPr>
          </a:lstStyle>
          <a:p>
            <a:pPr>
              <a:defRPr/>
            </a:pPr>
            <a:fld id="{B998B0C7-7B0D-472C-AB01-B6977211FAA7}" type="datetimeFigureOut">
              <a:rPr lang="en-US"/>
              <a:pPr>
                <a:defRPr/>
              </a:pPr>
              <a:t>10/27/2020</a:t>
            </a:fld>
            <a:endParaRPr lang="en-US"/>
          </a:p>
        </p:txBody>
      </p:sp>
      <p:sp>
        <p:nvSpPr>
          <p:cNvPr id="8" name="Footer Placeholder 4">
            <a:extLst>
              <a:ext uri="{FF2B5EF4-FFF2-40B4-BE49-F238E27FC236}">
                <a16:creationId xmlns:a16="http://schemas.microsoft.com/office/drawing/2014/main" id="{4426C29B-496C-4EE4-BCA1-E6D193FBFC7F}"/>
              </a:ext>
            </a:extLst>
          </p:cNvPr>
          <p:cNvSpPr>
            <a:spLocks noGrp="1"/>
          </p:cNvSpPr>
          <p:nvPr>
            <p:ph type="ftr" sz="quarter" idx="11"/>
          </p:nvPr>
        </p:nvSpPr>
        <p:spPr/>
        <p:txBody>
          <a:bodyPr/>
          <a:lstStyle>
            <a:lvl1pPr>
              <a:defRPr>
                <a:ea typeface="+mn-ea"/>
              </a:defRPr>
            </a:lvl1pPr>
          </a:lstStyle>
          <a:p>
            <a:pPr>
              <a:defRPr/>
            </a:pPr>
            <a:endParaRPr lang="en-US"/>
          </a:p>
        </p:txBody>
      </p:sp>
      <p:sp>
        <p:nvSpPr>
          <p:cNvPr id="9" name="Slide Number Placeholder 5">
            <a:extLst>
              <a:ext uri="{FF2B5EF4-FFF2-40B4-BE49-F238E27FC236}">
                <a16:creationId xmlns:a16="http://schemas.microsoft.com/office/drawing/2014/main" id="{F56203FC-BBAA-4357-9942-4941563788B1}"/>
              </a:ext>
            </a:extLst>
          </p:cNvPr>
          <p:cNvSpPr>
            <a:spLocks noGrp="1"/>
          </p:cNvSpPr>
          <p:nvPr>
            <p:ph type="sldNum" sz="quarter" idx="12"/>
          </p:nvPr>
        </p:nvSpPr>
        <p:spPr/>
        <p:txBody>
          <a:bodyPr/>
          <a:lstStyle>
            <a:lvl1pPr>
              <a:defRPr/>
            </a:lvl1pPr>
          </a:lstStyle>
          <a:p>
            <a:pPr>
              <a:defRPr/>
            </a:pPr>
            <a:fld id="{DCE11B00-1474-47B7-9FEE-9B8CD5AD426D}" type="slidenum">
              <a:rPr lang="en-US" altLang="en-US"/>
              <a:pPr>
                <a:defRPr/>
              </a:pPr>
              <a:t>‹#›</a:t>
            </a:fld>
            <a:endParaRPr lang="en-US" altLang="en-US"/>
          </a:p>
        </p:txBody>
      </p:sp>
    </p:spTree>
    <p:extLst>
      <p:ext uri="{BB962C8B-B14F-4D97-AF65-F5344CB8AC3E}">
        <p14:creationId xmlns:p14="http://schemas.microsoft.com/office/powerpoint/2010/main" val="4288030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00AECEB-CA9E-4123-B2E8-9DD468B9CCE8}"/>
              </a:ext>
            </a:extLst>
          </p:cNvPr>
          <p:cNvSpPr>
            <a:spLocks noGrp="1"/>
          </p:cNvSpPr>
          <p:nvPr>
            <p:ph type="dt" sz="half" idx="10"/>
          </p:nvPr>
        </p:nvSpPr>
        <p:spPr/>
        <p:txBody>
          <a:bodyPr/>
          <a:lstStyle>
            <a:lvl1pPr>
              <a:defRPr>
                <a:ea typeface="+mn-ea"/>
              </a:defRPr>
            </a:lvl1pPr>
          </a:lstStyle>
          <a:p>
            <a:pPr>
              <a:defRPr/>
            </a:pPr>
            <a:fld id="{0B1FC235-ADCC-4212-8C82-B804A143703B}" type="datetimeFigureOut">
              <a:rPr lang="en-US"/>
              <a:pPr>
                <a:defRPr/>
              </a:pPr>
              <a:t>10/27/2020</a:t>
            </a:fld>
            <a:endParaRPr lang="en-US"/>
          </a:p>
        </p:txBody>
      </p:sp>
      <p:sp>
        <p:nvSpPr>
          <p:cNvPr id="4" name="Footer Placeholder 4">
            <a:extLst>
              <a:ext uri="{FF2B5EF4-FFF2-40B4-BE49-F238E27FC236}">
                <a16:creationId xmlns:a16="http://schemas.microsoft.com/office/drawing/2014/main" id="{733F57FC-E76D-43AD-8A34-08389116110F}"/>
              </a:ext>
            </a:extLst>
          </p:cNvPr>
          <p:cNvSpPr>
            <a:spLocks noGrp="1"/>
          </p:cNvSpPr>
          <p:nvPr>
            <p:ph type="ftr" sz="quarter" idx="11"/>
          </p:nvPr>
        </p:nvSpPr>
        <p:spPr/>
        <p:txBody>
          <a:bodyPr/>
          <a:lstStyle>
            <a:lvl1pPr>
              <a:defRPr>
                <a:ea typeface="+mn-ea"/>
              </a:defRPr>
            </a:lvl1pPr>
          </a:lstStyle>
          <a:p>
            <a:pPr>
              <a:defRPr/>
            </a:pPr>
            <a:endParaRPr lang="en-US"/>
          </a:p>
        </p:txBody>
      </p:sp>
      <p:sp>
        <p:nvSpPr>
          <p:cNvPr id="5" name="Slide Number Placeholder 5">
            <a:extLst>
              <a:ext uri="{FF2B5EF4-FFF2-40B4-BE49-F238E27FC236}">
                <a16:creationId xmlns:a16="http://schemas.microsoft.com/office/drawing/2014/main" id="{03CBEE5E-2B9F-463D-8C48-54B93E4350E6}"/>
              </a:ext>
            </a:extLst>
          </p:cNvPr>
          <p:cNvSpPr>
            <a:spLocks noGrp="1"/>
          </p:cNvSpPr>
          <p:nvPr>
            <p:ph type="sldNum" sz="quarter" idx="12"/>
          </p:nvPr>
        </p:nvSpPr>
        <p:spPr/>
        <p:txBody>
          <a:bodyPr/>
          <a:lstStyle>
            <a:lvl1pPr>
              <a:defRPr/>
            </a:lvl1pPr>
          </a:lstStyle>
          <a:p>
            <a:pPr>
              <a:defRPr/>
            </a:pPr>
            <a:fld id="{17FEFF66-A6FA-4EF9-85DF-5890BBF22069}" type="slidenum">
              <a:rPr lang="en-US" altLang="en-US"/>
              <a:pPr>
                <a:defRPr/>
              </a:pPr>
              <a:t>‹#›</a:t>
            </a:fld>
            <a:endParaRPr lang="en-US" altLang="en-US"/>
          </a:p>
        </p:txBody>
      </p:sp>
    </p:spTree>
    <p:extLst>
      <p:ext uri="{BB962C8B-B14F-4D97-AF65-F5344CB8AC3E}">
        <p14:creationId xmlns:p14="http://schemas.microsoft.com/office/powerpoint/2010/main" val="24956449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F9815D-DC6D-4276-A935-66A12DFFCA76}"/>
              </a:ext>
            </a:extLst>
          </p:cNvPr>
          <p:cNvSpPr>
            <a:spLocks noGrp="1"/>
          </p:cNvSpPr>
          <p:nvPr>
            <p:ph type="dt" sz="half" idx="10"/>
          </p:nvPr>
        </p:nvSpPr>
        <p:spPr/>
        <p:txBody>
          <a:bodyPr/>
          <a:lstStyle>
            <a:lvl1pPr>
              <a:defRPr>
                <a:ea typeface="+mn-ea"/>
              </a:defRPr>
            </a:lvl1pPr>
          </a:lstStyle>
          <a:p>
            <a:pPr>
              <a:defRPr/>
            </a:pPr>
            <a:fld id="{AF5D81FE-0A22-40C7-8676-EC88FDCAAC66}" type="datetimeFigureOut">
              <a:rPr lang="en-US"/>
              <a:pPr>
                <a:defRPr/>
              </a:pPr>
              <a:t>10/27/2020</a:t>
            </a:fld>
            <a:endParaRPr lang="en-US"/>
          </a:p>
        </p:txBody>
      </p:sp>
      <p:sp>
        <p:nvSpPr>
          <p:cNvPr id="3" name="Footer Placeholder 4">
            <a:extLst>
              <a:ext uri="{FF2B5EF4-FFF2-40B4-BE49-F238E27FC236}">
                <a16:creationId xmlns:a16="http://schemas.microsoft.com/office/drawing/2014/main" id="{5F75751E-B4D4-4C46-872F-684F9F9699E5}"/>
              </a:ext>
            </a:extLst>
          </p:cNvPr>
          <p:cNvSpPr>
            <a:spLocks noGrp="1"/>
          </p:cNvSpPr>
          <p:nvPr>
            <p:ph type="ftr" sz="quarter" idx="11"/>
          </p:nvPr>
        </p:nvSpPr>
        <p:spPr/>
        <p:txBody>
          <a:bodyPr/>
          <a:lstStyle>
            <a:lvl1pPr>
              <a:defRPr>
                <a:ea typeface="+mn-ea"/>
              </a:defRPr>
            </a:lvl1pPr>
          </a:lstStyle>
          <a:p>
            <a:pPr>
              <a:defRPr/>
            </a:pPr>
            <a:endParaRPr lang="en-US"/>
          </a:p>
        </p:txBody>
      </p:sp>
      <p:sp>
        <p:nvSpPr>
          <p:cNvPr id="4" name="Slide Number Placeholder 5">
            <a:extLst>
              <a:ext uri="{FF2B5EF4-FFF2-40B4-BE49-F238E27FC236}">
                <a16:creationId xmlns:a16="http://schemas.microsoft.com/office/drawing/2014/main" id="{BC2443C8-23B7-4B30-A9B8-350892B42AC0}"/>
              </a:ext>
            </a:extLst>
          </p:cNvPr>
          <p:cNvSpPr>
            <a:spLocks noGrp="1"/>
          </p:cNvSpPr>
          <p:nvPr>
            <p:ph type="sldNum" sz="quarter" idx="12"/>
          </p:nvPr>
        </p:nvSpPr>
        <p:spPr/>
        <p:txBody>
          <a:bodyPr/>
          <a:lstStyle>
            <a:lvl1pPr>
              <a:defRPr/>
            </a:lvl1pPr>
          </a:lstStyle>
          <a:p>
            <a:pPr>
              <a:defRPr/>
            </a:pPr>
            <a:fld id="{4F5D6F86-EB4B-4AEB-8BB1-C828D18395AB}" type="slidenum">
              <a:rPr lang="en-US" altLang="en-US"/>
              <a:pPr>
                <a:defRPr/>
              </a:pPr>
              <a:t>‹#›</a:t>
            </a:fld>
            <a:endParaRPr lang="en-US" altLang="en-US"/>
          </a:p>
        </p:txBody>
      </p:sp>
    </p:spTree>
    <p:extLst>
      <p:ext uri="{BB962C8B-B14F-4D97-AF65-F5344CB8AC3E}">
        <p14:creationId xmlns:p14="http://schemas.microsoft.com/office/powerpoint/2010/main" val="408374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AEFD743-860F-4820-BDF3-9B42AC92F7B6}"/>
              </a:ext>
            </a:extLst>
          </p:cNvPr>
          <p:cNvSpPr>
            <a:spLocks noGrp="1"/>
          </p:cNvSpPr>
          <p:nvPr>
            <p:ph type="dt" sz="half" idx="10"/>
          </p:nvPr>
        </p:nvSpPr>
        <p:spPr/>
        <p:txBody>
          <a:bodyPr/>
          <a:lstStyle>
            <a:lvl1pPr>
              <a:defRPr/>
            </a:lvl1pPr>
          </a:lstStyle>
          <a:p>
            <a:pPr>
              <a:defRPr/>
            </a:pPr>
            <a:fld id="{0AC12F72-1EC3-490D-983F-24CFD99FA0B7}" type="datetimeFigureOut">
              <a:rPr lang="en-US"/>
              <a:pPr>
                <a:defRPr/>
              </a:pPr>
              <a:t>10/27/2020</a:t>
            </a:fld>
            <a:endParaRPr lang="en-US"/>
          </a:p>
        </p:txBody>
      </p:sp>
      <p:sp>
        <p:nvSpPr>
          <p:cNvPr id="6" name="Footer Placeholder 4">
            <a:extLst>
              <a:ext uri="{FF2B5EF4-FFF2-40B4-BE49-F238E27FC236}">
                <a16:creationId xmlns:a16="http://schemas.microsoft.com/office/drawing/2014/main" id="{B50BCEF0-3EFB-4926-B7F9-0FC49FCA50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9860B9B-BD09-4B15-AEF8-BCFF75AB44E5}"/>
              </a:ext>
            </a:extLst>
          </p:cNvPr>
          <p:cNvSpPr>
            <a:spLocks noGrp="1"/>
          </p:cNvSpPr>
          <p:nvPr>
            <p:ph type="sldNum" sz="quarter" idx="12"/>
          </p:nvPr>
        </p:nvSpPr>
        <p:spPr/>
        <p:txBody>
          <a:bodyPr/>
          <a:lstStyle>
            <a:lvl1pPr>
              <a:defRPr/>
            </a:lvl1pPr>
          </a:lstStyle>
          <a:p>
            <a:pPr>
              <a:defRPr/>
            </a:pPr>
            <a:fld id="{0E969205-A71B-48E4-8ECC-0A7BE56C80D2}" type="slidenum">
              <a:rPr lang="en-US" altLang="en-US"/>
              <a:pPr>
                <a:defRPr/>
              </a:pPr>
              <a:t>‹#›</a:t>
            </a:fld>
            <a:endParaRPr lang="en-US" altLang="en-US"/>
          </a:p>
        </p:txBody>
      </p:sp>
    </p:spTree>
    <p:extLst>
      <p:ext uri="{BB962C8B-B14F-4D97-AF65-F5344CB8AC3E}">
        <p14:creationId xmlns:p14="http://schemas.microsoft.com/office/powerpoint/2010/main" val="21832116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E1B9B4B-8249-4247-A64C-93756D958074}"/>
              </a:ext>
            </a:extLst>
          </p:cNvPr>
          <p:cNvSpPr>
            <a:spLocks noGrp="1"/>
          </p:cNvSpPr>
          <p:nvPr>
            <p:ph type="dt" sz="half" idx="10"/>
          </p:nvPr>
        </p:nvSpPr>
        <p:spPr/>
        <p:txBody>
          <a:bodyPr/>
          <a:lstStyle>
            <a:lvl1pPr>
              <a:defRPr>
                <a:ea typeface="+mn-ea"/>
              </a:defRPr>
            </a:lvl1pPr>
          </a:lstStyle>
          <a:p>
            <a:pPr>
              <a:defRPr/>
            </a:pPr>
            <a:fld id="{E2381CF7-2ADB-4DCB-B01F-E5748E507B5F}" type="datetimeFigureOut">
              <a:rPr lang="en-US"/>
              <a:pPr>
                <a:defRPr/>
              </a:pPr>
              <a:t>10/27/2020</a:t>
            </a:fld>
            <a:endParaRPr lang="en-US"/>
          </a:p>
        </p:txBody>
      </p:sp>
      <p:sp>
        <p:nvSpPr>
          <p:cNvPr id="6" name="Footer Placeholder 4">
            <a:extLst>
              <a:ext uri="{FF2B5EF4-FFF2-40B4-BE49-F238E27FC236}">
                <a16:creationId xmlns:a16="http://schemas.microsoft.com/office/drawing/2014/main" id="{055781A9-13DA-4533-8C55-9150CFC00E94}"/>
              </a:ext>
            </a:extLst>
          </p:cNvPr>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5">
            <a:extLst>
              <a:ext uri="{FF2B5EF4-FFF2-40B4-BE49-F238E27FC236}">
                <a16:creationId xmlns:a16="http://schemas.microsoft.com/office/drawing/2014/main" id="{FA362D94-4A37-4036-A25E-A2139B4B5B45}"/>
              </a:ext>
            </a:extLst>
          </p:cNvPr>
          <p:cNvSpPr>
            <a:spLocks noGrp="1"/>
          </p:cNvSpPr>
          <p:nvPr>
            <p:ph type="sldNum" sz="quarter" idx="12"/>
          </p:nvPr>
        </p:nvSpPr>
        <p:spPr/>
        <p:txBody>
          <a:bodyPr/>
          <a:lstStyle>
            <a:lvl1pPr>
              <a:defRPr/>
            </a:lvl1pPr>
          </a:lstStyle>
          <a:p>
            <a:pPr>
              <a:defRPr/>
            </a:pPr>
            <a:fld id="{28EE065A-24A6-44C0-8D9C-A2570E0EAF2D}" type="slidenum">
              <a:rPr lang="en-US" altLang="en-US"/>
              <a:pPr>
                <a:defRPr/>
              </a:pPr>
              <a:t>‹#›</a:t>
            </a:fld>
            <a:endParaRPr lang="en-US" altLang="en-US"/>
          </a:p>
        </p:txBody>
      </p:sp>
    </p:spTree>
    <p:extLst>
      <p:ext uri="{BB962C8B-B14F-4D97-AF65-F5344CB8AC3E}">
        <p14:creationId xmlns:p14="http://schemas.microsoft.com/office/powerpoint/2010/main" val="2582793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D49A687-E43B-4BBA-9D85-C1677B2608ED}"/>
              </a:ext>
            </a:extLst>
          </p:cNvPr>
          <p:cNvSpPr>
            <a:spLocks noGrp="1"/>
          </p:cNvSpPr>
          <p:nvPr>
            <p:ph type="dt" sz="half" idx="10"/>
          </p:nvPr>
        </p:nvSpPr>
        <p:spPr/>
        <p:txBody>
          <a:bodyPr/>
          <a:lstStyle>
            <a:lvl1pPr>
              <a:defRPr>
                <a:ea typeface="+mn-ea"/>
              </a:defRPr>
            </a:lvl1pPr>
          </a:lstStyle>
          <a:p>
            <a:pPr>
              <a:defRPr/>
            </a:pPr>
            <a:fld id="{4B1D1D42-79BA-4CA7-A33C-15C2D654F555}" type="datetimeFigureOut">
              <a:rPr lang="en-US"/>
              <a:pPr>
                <a:defRPr/>
              </a:pPr>
              <a:t>10/27/2020</a:t>
            </a:fld>
            <a:endParaRPr lang="en-US"/>
          </a:p>
        </p:txBody>
      </p:sp>
      <p:sp>
        <p:nvSpPr>
          <p:cNvPr id="6" name="Footer Placeholder 4">
            <a:extLst>
              <a:ext uri="{FF2B5EF4-FFF2-40B4-BE49-F238E27FC236}">
                <a16:creationId xmlns:a16="http://schemas.microsoft.com/office/drawing/2014/main" id="{26B27109-9D9A-460F-AE26-209C9BF094B0}"/>
              </a:ext>
            </a:extLst>
          </p:cNvPr>
          <p:cNvSpPr>
            <a:spLocks noGrp="1"/>
          </p:cNvSpPr>
          <p:nvPr>
            <p:ph type="ftr" sz="quarter" idx="11"/>
          </p:nvPr>
        </p:nvSpPr>
        <p:spPr/>
        <p:txBody>
          <a:bodyPr/>
          <a:lstStyle>
            <a:lvl1pPr>
              <a:defRPr>
                <a:ea typeface="+mn-ea"/>
              </a:defRPr>
            </a:lvl1pPr>
          </a:lstStyle>
          <a:p>
            <a:pPr>
              <a:defRPr/>
            </a:pPr>
            <a:endParaRPr lang="en-US"/>
          </a:p>
        </p:txBody>
      </p:sp>
      <p:sp>
        <p:nvSpPr>
          <p:cNvPr id="7" name="Slide Number Placeholder 5">
            <a:extLst>
              <a:ext uri="{FF2B5EF4-FFF2-40B4-BE49-F238E27FC236}">
                <a16:creationId xmlns:a16="http://schemas.microsoft.com/office/drawing/2014/main" id="{ABD28269-6011-4EDC-80FA-5274BA9DE0B6}"/>
              </a:ext>
            </a:extLst>
          </p:cNvPr>
          <p:cNvSpPr>
            <a:spLocks noGrp="1"/>
          </p:cNvSpPr>
          <p:nvPr>
            <p:ph type="sldNum" sz="quarter" idx="12"/>
          </p:nvPr>
        </p:nvSpPr>
        <p:spPr/>
        <p:txBody>
          <a:bodyPr/>
          <a:lstStyle>
            <a:lvl1pPr>
              <a:defRPr/>
            </a:lvl1pPr>
          </a:lstStyle>
          <a:p>
            <a:pPr>
              <a:defRPr/>
            </a:pPr>
            <a:fld id="{638DA8F5-D0BC-4DBF-BA6B-D5703777ECDB}" type="slidenum">
              <a:rPr lang="en-US" altLang="en-US"/>
              <a:pPr>
                <a:defRPr/>
              </a:pPr>
              <a:t>‹#›</a:t>
            </a:fld>
            <a:endParaRPr lang="en-US" altLang="en-US"/>
          </a:p>
        </p:txBody>
      </p:sp>
    </p:spTree>
    <p:extLst>
      <p:ext uri="{BB962C8B-B14F-4D97-AF65-F5344CB8AC3E}">
        <p14:creationId xmlns:p14="http://schemas.microsoft.com/office/powerpoint/2010/main" val="39464328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E624C-8860-4E13-94B3-6BDC065895B9}"/>
              </a:ext>
            </a:extLst>
          </p:cNvPr>
          <p:cNvSpPr>
            <a:spLocks noGrp="1"/>
          </p:cNvSpPr>
          <p:nvPr>
            <p:ph type="dt" sz="half" idx="10"/>
          </p:nvPr>
        </p:nvSpPr>
        <p:spPr/>
        <p:txBody>
          <a:bodyPr/>
          <a:lstStyle>
            <a:lvl1pPr>
              <a:defRPr>
                <a:ea typeface="+mn-ea"/>
              </a:defRPr>
            </a:lvl1pPr>
          </a:lstStyle>
          <a:p>
            <a:pPr>
              <a:defRPr/>
            </a:pPr>
            <a:fld id="{48CE73D5-F394-40FB-A081-F1E5A3A6DF16}" type="datetimeFigureOut">
              <a:rPr lang="en-US"/>
              <a:pPr>
                <a:defRPr/>
              </a:pPr>
              <a:t>10/27/2020</a:t>
            </a:fld>
            <a:endParaRPr lang="en-US"/>
          </a:p>
        </p:txBody>
      </p:sp>
      <p:sp>
        <p:nvSpPr>
          <p:cNvPr id="5" name="Footer Placeholder 4">
            <a:extLst>
              <a:ext uri="{FF2B5EF4-FFF2-40B4-BE49-F238E27FC236}">
                <a16:creationId xmlns:a16="http://schemas.microsoft.com/office/drawing/2014/main" id="{E4D99E1C-D136-4E82-AE6D-91EB27D3BC5B}"/>
              </a:ext>
            </a:extLst>
          </p:cNvPr>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a:extLst>
              <a:ext uri="{FF2B5EF4-FFF2-40B4-BE49-F238E27FC236}">
                <a16:creationId xmlns:a16="http://schemas.microsoft.com/office/drawing/2014/main" id="{D4E6D8AC-941F-4371-9DA1-065C95D2DEE8}"/>
              </a:ext>
            </a:extLst>
          </p:cNvPr>
          <p:cNvSpPr>
            <a:spLocks noGrp="1"/>
          </p:cNvSpPr>
          <p:nvPr>
            <p:ph type="sldNum" sz="quarter" idx="12"/>
          </p:nvPr>
        </p:nvSpPr>
        <p:spPr/>
        <p:txBody>
          <a:bodyPr/>
          <a:lstStyle>
            <a:lvl1pPr>
              <a:defRPr/>
            </a:lvl1pPr>
          </a:lstStyle>
          <a:p>
            <a:pPr>
              <a:defRPr/>
            </a:pPr>
            <a:fld id="{32296B90-D7F4-4F7E-9C63-D5A4165D5721}" type="slidenum">
              <a:rPr lang="en-US" altLang="en-US"/>
              <a:pPr>
                <a:defRPr/>
              </a:pPr>
              <a:t>‹#›</a:t>
            </a:fld>
            <a:endParaRPr lang="en-US" altLang="en-US"/>
          </a:p>
        </p:txBody>
      </p:sp>
    </p:spTree>
    <p:extLst>
      <p:ext uri="{BB962C8B-B14F-4D97-AF65-F5344CB8AC3E}">
        <p14:creationId xmlns:p14="http://schemas.microsoft.com/office/powerpoint/2010/main" val="2566808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BEF37-1927-4BA1-A609-0E10DA3D43CE}"/>
              </a:ext>
            </a:extLst>
          </p:cNvPr>
          <p:cNvSpPr>
            <a:spLocks noGrp="1"/>
          </p:cNvSpPr>
          <p:nvPr>
            <p:ph type="dt" sz="half" idx="10"/>
          </p:nvPr>
        </p:nvSpPr>
        <p:spPr/>
        <p:txBody>
          <a:bodyPr/>
          <a:lstStyle>
            <a:lvl1pPr>
              <a:defRPr>
                <a:ea typeface="+mn-ea"/>
              </a:defRPr>
            </a:lvl1pPr>
          </a:lstStyle>
          <a:p>
            <a:pPr>
              <a:defRPr/>
            </a:pPr>
            <a:fld id="{F9FAE084-134F-4E76-AC14-6B5DCA918439}" type="datetimeFigureOut">
              <a:rPr lang="en-US"/>
              <a:pPr>
                <a:defRPr/>
              </a:pPr>
              <a:t>10/27/2020</a:t>
            </a:fld>
            <a:endParaRPr lang="en-US"/>
          </a:p>
        </p:txBody>
      </p:sp>
      <p:sp>
        <p:nvSpPr>
          <p:cNvPr id="5" name="Footer Placeholder 4">
            <a:extLst>
              <a:ext uri="{FF2B5EF4-FFF2-40B4-BE49-F238E27FC236}">
                <a16:creationId xmlns:a16="http://schemas.microsoft.com/office/drawing/2014/main" id="{A2704BBF-DEF2-4751-99FF-AEE8A905A8F3}"/>
              </a:ext>
            </a:extLst>
          </p:cNvPr>
          <p:cNvSpPr>
            <a:spLocks noGrp="1"/>
          </p:cNvSpPr>
          <p:nvPr>
            <p:ph type="ftr" sz="quarter" idx="11"/>
          </p:nvPr>
        </p:nvSpPr>
        <p:spPr/>
        <p:txBody>
          <a:bodyPr/>
          <a:lstStyle>
            <a:lvl1pPr>
              <a:defRPr>
                <a:ea typeface="+mn-ea"/>
              </a:defRPr>
            </a:lvl1pPr>
          </a:lstStyle>
          <a:p>
            <a:pPr>
              <a:defRPr/>
            </a:pPr>
            <a:endParaRPr lang="en-US"/>
          </a:p>
        </p:txBody>
      </p:sp>
      <p:sp>
        <p:nvSpPr>
          <p:cNvPr id="6" name="Slide Number Placeholder 5">
            <a:extLst>
              <a:ext uri="{FF2B5EF4-FFF2-40B4-BE49-F238E27FC236}">
                <a16:creationId xmlns:a16="http://schemas.microsoft.com/office/drawing/2014/main" id="{2718F5FA-6842-414B-8819-39AFE5B8F07D}"/>
              </a:ext>
            </a:extLst>
          </p:cNvPr>
          <p:cNvSpPr>
            <a:spLocks noGrp="1"/>
          </p:cNvSpPr>
          <p:nvPr>
            <p:ph type="sldNum" sz="quarter" idx="12"/>
          </p:nvPr>
        </p:nvSpPr>
        <p:spPr/>
        <p:txBody>
          <a:bodyPr/>
          <a:lstStyle>
            <a:lvl1pPr>
              <a:defRPr/>
            </a:lvl1pPr>
          </a:lstStyle>
          <a:p>
            <a:pPr>
              <a:defRPr/>
            </a:pPr>
            <a:fld id="{82A3942E-FEB2-4607-AB9A-2AA7A08FF9B4}" type="slidenum">
              <a:rPr lang="en-US" altLang="en-US"/>
              <a:pPr>
                <a:defRPr/>
              </a:pPr>
              <a:t>‹#›</a:t>
            </a:fld>
            <a:endParaRPr lang="en-US" altLang="en-US"/>
          </a:p>
        </p:txBody>
      </p:sp>
    </p:spTree>
    <p:extLst>
      <p:ext uri="{BB962C8B-B14F-4D97-AF65-F5344CB8AC3E}">
        <p14:creationId xmlns:p14="http://schemas.microsoft.com/office/powerpoint/2010/main" val="1353464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75A81F3-516A-4173-9A8F-A844175EBB7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825" y="1816100"/>
            <a:ext cx="3365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4D2456DD-4C3E-4D00-ACDC-17B596F3F261}"/>
              </a:ext>
            </a:extLst>
          </p:cNvPr>
          <p:cNvSpPr/>
          <p:nvPr userDrawn="1"/>
        </p:nvSpPr>
        <p:spPr>
          <a:xfrm>
            <a:off x="0" y="0"/>
            <a:ext cx="4445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a:extLst>
              <a:ext uri="{FF2B5EF4-FFF2-40B4-BE49-F238E27FC236}">
                <a16:creationId xmlns:a16="http://schemas.microsoft.com/office/drawing/2014/main" id="{5443F364-925E-499A-8E8E-6B5C695809F9}"/>
              </a:ext>
            </a:extLst>
          </p:cNvPr>
          <p:cNvSpPr/>
          <p:nvPr userDrawn="1"/>
        </p:nvSpPr>
        <p:spPr>
          <a:xfrm>
            <a:off x="0" y="654050"/>
            <a:ext cx="9144000" cy="1196975"/>
          </a:xfrm>
          <a:prstGeom prst="rect">
            <a:avLst/>
          </a:prstGeom>
          <a:solidFill>
            <a:srgbClr val="C720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70E20849-D5C7-448D-A713-8505718957F8}"/>
              </a:ext>
            </a:extLst>
          </p:cNvPr>
          <p:cNvSpPr txBox="1">
            <a:spLocks noChangeArrowheads="1"/>
          </p:cNvSpPr>
          <p:nvPr userDrawn="1"/>
        </p:nvSpPr>
        <p:spPr bwMode="auto">
          <a:xfrm>
            <a:off x="369888" y="138113"/>
            <a:ext cx="4903787" cy="2108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100" dirty="0">
                <a:solidFill>
                  <a:prstClr val="white"/>
                </a:solidFill>
                <a:latin typeface="DINPro-CondBlack"/>
                <a:ea typeface="DINPro-CondBlack"/>
                <a:cs typeface="DINPro-CondBlack"/>
              </a:rPr>
              <a:t>GOVT</a:t>
            </a:r>
          </a:p>
        </p:txBody>
      </p:sp>
      <p:grpSp>
        <p:nvGrpSpPr>
          <p:cNvPr id="7" name="Group 10">
            <a:extLst>
              <a:ext uri="{FF2B5EF4-FFF2-40B4-BE49-F238E27FC236}">
                <a16:creationId xmlns:a16="http://schemas.microsoft.com/office/drawing/2014/main" id="{C5A09C4C-4C7C-4015-946E-736A87272A4A}"/>
              </a:ext>
            </a:extLst>
          </p:cNvPr>
          <p:cNvGrpSpPr>
            <a:grpSpLocks/>
          </p:cNvGrpSpPr>
          <p:nvPr userDrawn="1"/>
        </p:nvGrpSpPr>
        <p:grpSpPr bwMode="auto">
          <a:xfrm>
            <a:off x="4978400" y="814388"/>
            <a:ext cx="677863" cy="830262"/>
            <a:chOff x="3875465" y="814730"/>
            <a:chExt cx="678753" cy="830145"/>
          </a:xfrm>
        </p:grpSpPr>
        <p:sp>
          <p:nvSpPr>
            <p:cNvPr id="8" name="TextBox 7">
              <a:extLst>
                <a:ext uri="{FF2B5EF4-FFF2-40B4-BE49-F238E27FC236}">
                  <a16:creationId xmlns:a16="http://schemas.microsoft.com/office/drawing/2014/main" id="{5DF446B6-049F-484D-914E-88025BFF11ED}"/>
                </a:ext>
              </a:extLst>
            </p:cNvPr>
            <p:cNvSpPr txBox="1">
              <a:spLocks noChangeArrowheads="1"/>
            </p:cNvSpPr>
            <p:nvPr userDrawn="1"/>
          </p:nvSpPr>
          <p:spPr bwMode="auto">
            <a:xfrm>
              <a:off x="3954944" y="814730"/>
              <a:ext cx="513436" cy="83014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4800" dirty="0">
                  <a:solidFill>
                    <a:srgbClr val="FFFFFF"/>
                  </a:solidFill>
                  <a:latin typeface="DINPro-CondMedium"/>
                  <a:ea typeface="DINPro-CondMedium"/>
                  <a:cs typeface="DINPro-CondMedium"/>
                </a:rPr>
                <a:t>8</a:t>
              </a:r>
            </a:p>
          </p:txBody>
        </p:sp>
        <p:sp>
          <p:nvSpPr>
            <p:cNvPr id="9" name="Oval 8">
              <a:extLst>
                <a:ext uri="{FF2B5EF4-FFF2-40B4-BE49-F238E27FC236}">
                  <a16:creationId xmlns:a16="http://schemas.microsoft.com/office/drawing/2014/main" id="{422731D0-F639-4302-B892-51DB70007E9C}"/>
                </a:ext>
              </a:extLst>
            </p:cNvPr>
            <p:cNvSpPr/>
            <p:nvPr userDrawn="1"/>
          </p:nvSpPr>
          <p:spPr>
            <a:xfrm>
              <a:off x="3875465" y="929014"/>
              <a:ext cx="678753" cy="67935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10" name="TextBox 9">
            <a:extLst>
              <a:ext uri="{FF2B5EF4-FFF2-40B4-BE49-F238E27FC236}">
                <a16:creationId xmlns:a16="http://schemas.microsoft.com/office/drawing/2014/main" id="{E8E5D9BC-20D0-4448-BEC7-443C8489165A}"/>
              </a:ext>
            </a:extLst>
          </p:cNvPr>
          <p:cNvSpPr txBox="1">
            <a:spLocks noChangeArrowheads="1"/>
          </p:cNvSpPr>
          <p:nvPr userDrawn="1"/>
        </p:nvSpPr>
        <p:spPr bwMode="auto">
          <a:xfrm>
            <a:off x="4832350" y="1778000"/>
            <a:ext cx="1328738"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200">
                <a:solidFill>
                  <a:prstClr val="black"/>
                </a:solidFill>
                <a:latin typeface="DINPro-CondBlack"/>
                <a:ea typeface="DINPro-CondBlack"/>
                <a:cs typeface="DINPro-CondBlack"/>
              </a:rPr>
              <a:t>5</a:t>
            </a:r>
          </a:p>
        </p:txBody>
      </p:sp>
      <p:cxnSp>
        <p:nvCxnSpPr>
          <p:cNvPr id="11" name="Straight Connector 10">
            <a:extLst>
              <a:ext uri="{FF2B5EF4-FFF2-40B4-BE49-F238E27FC236}">
                <a16:creationId xmlns:a16="http://schemas.microsoft.com/office/drawing/2014/main" id="{E65F521B-E6E2-4479-8B2C-C9226DA26CDA}"/>
              </a:ext>
            </a:extLst>
          </p:cNvPr>
          <p:cNvCxnSpPr/>
          <p:nvPr userDrawn="1"/>
        </p:nvCxnSpPr>
        <p:spPr>
          <a:xfrm>
            <a:off x="4832350" y="2987675"/>
            <a:ext cx="4311650" cy="0"/>
          </a:xfrm>
          <a:prstGeom prst="line">
            <a:avLst/>
          </a:prstGeom>
          <a:ln w="38100" cmpd="sng">
            <a:solidFill>
              <a:srgbClr val="5CBDFF"/>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624ED2A-E5D3-483F-A857-593FE3A167B2}"/>
              </a:ext>
            </a:extLst>
          </p:cNvPr>
          <p:cNvSpPr txBox="1">
            <a:spLocks noChangeArrowheads="1"/>
          </p:cNvSpPr>
          <p:nvPr userDrawn="1"/>
        </p:nvSpPr>
        <p:spPr bwMode="auto">
          <a:xfrm>
            <a:off x="444500" y="241300"/>
            <a:ext cx="3008313"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prstClr val="black"/>
                </a:solidFill>
                <a:ea typeface="ＭＳ Ｐゴシック" panose="020B0600070205080204" pitchFamily="34" charset="-128"/>
              </a:rPr>
              <a:t>SIDLOW / HENSCHEN</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3" name="Footer Placeholder 1">
            <a:extLst>
              <a:ext uri="{FF2B5EF4-FFF2-40B4-BE49-F238E27FC236}">
                <a16:creationId xmlns:a16="http://schemas.microsoft.com/office/drawing/2014/main" id="{3C7C1AEC-C181-4323-8F74-176E1B5DF3EA}"/>
              </a:ext>
            </a:extLst>
          </p:cNvPr>
          <p:cNvSpPr>
            <a:spLocks noGrp="1"/>
          </p:cNvSpPr>
          <p:nvPr>
            <p:ph type="ftr" sz="quarter" idx="10"/>
          </p:nvPr>
        </p:nvSpPr>
        <p:spPr>
          <a:xfrm>
            <a:off x="3735388" y="6584950"/>
            <a:ext cx="5408612" cy="277813"/>
          </a:xfrm>
        </p:spPr>
        <p:txBody>
          <a:bodyPr anchor="b"/>
          <a:lstStyle>
            <a:lvl1pPr algn="l">
              <a:defRPr sz="700" kern="700" spc="50">
                <a:solidFill>
                  <a:prstClr val="black"/>
                </a:solidFill>
                <a:latin typeface="Arial Narrow"/>
                <a:ea typeface="+mn-ea"/>
                <a:cs typeface="Arial Narrow"/>
              </a:defRPr>
            </a:lvl1pPr>
          </a:lstStyle>
          <a:p>
            <a:pPr>
              <a:defRPr/>
            </a:pPr>
            <a:r>
              <a:rPr lang="en-US"/>
              <a:t>Copyright ©2018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2413236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CB2992-1488-4C99-BD19-513032DDCA60}"/>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DED5A377-CB00-4503-8505-EF7A8DFB4DA5}"/>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5D49B431-4739-4289-B289-49133A520DA2}"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EEE5E055-BC5D-4776-AEA8-95E80AC4FD3E}"/>
              </a:ext>
            </a:extLst>
          </p:cNvPr>
          <p:cNvSpPr/>
          <p:nvPr userDrawn="1"/>
        </p:nvSpPr>
        <p:spPr>
          <a:xfrm>
            <a:off x="0" y="368300"/>
            <a:ext cx="2600325"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0CDBDB81-16FB-4EF1-A554-D177B2303C77}"/>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Table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59A25F2C-2B57-46F2-9043-54608089DCFA}"/>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8" name="Footer Placeholder 1">
            <a:extLst>
              <a:ext uri="{FF2B5EF4-FFF2-40B4-BE49-F238E27FC236}">
                <a16:creationId xmlns:a16="http://schemas.microsoft.com/office/drawing/2014/main" id="{940C048E-78A3-45E7-A8BC-E6B0B87BBB3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E3BB2D10-AA1B-4108-A481-EE0793176E96}"/>
              </a:ext>
            </a:extLst>
          </p:cNvPr>
          <p:cNvSpPr>
            <a:spLocks noGrp="1"/>
          </p:cNvSpPr>
          <p:nvPr>
            <p:ph type="dt" sz="half" idx="10"/>
          </p:nvPr>
        </p:nvSpPr>
        <p:spPr/>
        <p:txBody>
          <a:bodyPr/>
          <a:lstStyle>
            <a:lvl1pPr>
              <a:defRPr>
                <a:ea typeface="+mn-ea"/>
              </a:defRPr>
            </a:lvl1pPr>
          </a:lstStyle>
          <a:p>
            <a:pPr>
              <a:defRPr/>
            </a:pPr>
            <a:fld id="{B23A323A-7737-4E79-A7BB-61ACF40501E2}" type="datetimeFigureOut">
              <a:rPr lang="en-US"/>
              <a:pPr>
                <a:defRPr/>
              </a:pPr>
              <a:t>10/27/2020</a:t>
            </a:fld>
            <a:endParaRPr lang="en-US" dirty="0"/>
          </a:p>
        </p:txBody>
      </p:sp>
      <p:sp>
        <p:nvSpPr>
          <p:cNvPr id="10" name="Footer Placeholder 4">
            <a:extLst>
              <a:ext uri="{FF2B5EF4-FFF2-40B4-BE49-F238E27FC236}">
                <a16:creationId xmlns:a16="http://schemas.microsoft.com/office/drawing/2014/main" id="{5343E613-2F93-46AD-902F-31B20731DF4D}"/>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FCC4F291-C6B6-4594-AE06-017FC0032E0D}"/>
              </a:ext>
            </a:extLst>
          </p:cNvPr>
          <p:cNvSpPr>
            <a:spLocks noGrp="1"/>
          </p:cNvSpPr>
          <p:nvPr>
            <p:ph type="sldNum" sz="quarter" idx="12"/>
          </p:nvPr>
        </p:nvSpPr>
        <p:spPr/>
        <p:txBody>
          <a:bodyPr/>
          <a:lstStyle>
            <a:lvl1pPr>
              <a:defRPr/>
            </a:lvl1pPr>
          </a:lstStyle>
          <a:p>
            <a:pPr>
              <a:defRPr/>
            </a:pPr>
            <a:fld id="{C557A1DF-2E8E-45BC-A9BE-486710FC958A}" type="slidenum">
              <a:rPr lang="en-US" altLang="en-US"/>
              <a:pPr>
                <a:defRPr/>
              </a:pPr>
              <a:t>‹#›</a:t>
            </a:fld>
            <a:endParaRPr lang="en-US" altLang="en-US"/>
          </a:p>
        </p:txBody>
      </p:sp>
    </p:spTree>
    <p:extLst>
      <p:ext uri="{BB962C8B-B14F-4D97-AF65-F5344CB8AC3E}">
        <p14:creationId xmlns:p14="http://schemas.microsoft.com/office/powerpoint/2010/main" val="411138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DC2141-E34E-43D7-87CD-FAC32FF3BD64}"/>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869844BD-A157-41C4-98A2-E22937DDBDC2}"/>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D66C3EA9-80AF-4B46-AE9A-47688F63E9E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748F79EB-31EF-4BE4-BE60-378B5FAC8E85}"/>
              </a:ext>
            </a:extLst>
          </p:cNvPr>
          <p:cNvSpPr/>
          <p:nvPr userDrawn="1"/>
        </p:nvSpPr>
        <p:spPr>
          <a:xfrm>
            <a:off x="0" y="368300"/>
            <a:ext cx="2600325" cy="584200"/>
          </a:xfrm>
          <a:prstGeom prst="rect">
            <a:avLst/>
          </a:prstGeom>
          <a:solidFill>
            <a:srgbClr val="9933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13A1EDE3-E380-4835-AFE6-7A7B1C668106}"/>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Figure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3E440498-F334-444E-AC12-F546B95B0DB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8" name="Footer Placeholder 1">
            <a:extLst>
              <a:ext uri="{FF2B5EF4-FFF2-40B4-BE49-F238E27FC236}">
                <a16:creationId xmlns:a16="http://schemas.microsoft.com/office/drawing/2014/main" id="{C1F137AE-328F-4807-96BE-56ECD389B8B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944EE49C-DD8E-4371-899A-56DE0A7BB4BC}"/>
              </a:ext>
            </a:extLst>
          </p:cNvPr>
          <p:cNvSpPr>
            <a:spLocks noGrp="1"/>
          </p:cNvSpPr>
          <p:nvPr>
            <p:ph type="dt" sz="half" idx="10"/>
          </p:nvPr>
        </p:nvSpPr>
        <p:spPr/>
        <p:txBody>
          <a:bodyPr/>
          <a:lstStyle>
            <a:lvl1pPr>
              <a:defRPr>
                <a:ea typeface="+mn-ea"/>
              </a:defRPr>
            </a:lvl1pPr>
          </a:lstStyle>
          <a:p>
            <a:pPr>
              <a:defRPr/>
            </a:pPr>
            <a:fld id="{3B63BDE1-8B65-41FD-A5D3-803F9D563CC5}" type="datetimeFigureOut">
              <a:rPr lang="en-US"/>
              <a:pPr>
                <a:defRPr/>
              </a:pPr>
              <a:t>10/27/2020</a:t>
            </a:fld>
            <a:endParaRPr lang="en-US" dirty="0"/>
          </a:p>
        </p:txBody>
      </p:sp>
      <p:sp>
        <p:nvSpPr>
          <p:cNvPr id="10" name="Footer Placeholder 4">
            <a:extLst>
              <a:ext uri="{FF2B5EF4-FFF2-40B4-BE49-F238E27FC236}">
                <a16:creationId xmlns:a16="http://schemas.microsoft.com/office/drawing/2014/main" id="{258C8A53-410C-4E77-B40E-465D9FED0DB7}"/>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1F03B5DC-741A-476D-B7FC-7752B1924E7A}"/>
              </a:ext>
            </a:extLst>
          </p:cNvPr>
          <p:cNvSpPr>
            <a:spLocks noGrp="1"/>
          </p:cNvSpPr>
          <p:nvPr>
            <p:ph type="sldNum" sz="quarter" idx="12"/>
          </p:nvPr>
        </p:nvSpPr>
        <p:spPr/>
        <p:txBody>
          <a:bodyPr/>
          <a:lstStyle>
            <a:lvl1pPr>
              <a:defRPr/>
            </a:lvl1pPr>
          </a:lstStyle>
          <a:p>
            <a:pPr>
              <a:defRPr/>
            </a:pPr>
            <a:fld id="{8E648E30-9317-4727-89FB-A1ED0C800C8E}" type="slidenum">
              <a:rPr lang="en-US" altLang="en-US"/>
              <a:pPr>
                <a:defRPr/>
              </a:pPr>
              <a:t>‹#›</a:t>
            </a:fld>
            <a:endParaRPr lang="en-US" altLang="en-US"/>
          </a:p>
        </p:txBody>
      </p:sp>
    </p:spTree>
    <p:extLst>
      <p:ext uri="{BB962C8B-B14F-4D97-AF65-F5344CB8AC3E}">
        <p14:creationId xmlns:p14="http://schemas.microsoft.com/office/powerpoint/2010/main" val="3846800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837A4C-3018-4F12-83EB-3D56C146D947}"/>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E3CC0F3D-4DCF-4354-9A42-36BC4F13EA76}"/>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F011786-752A-48FC-82E1-F7E7EC92A28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7CEE57FB-1C33-48B4-9B73-1B7D2945E42A}"/>
              </a:ext>
            </a:extLst>
          </p:cNvPr>
          <p:cNvSpPr/>
          <p:nvPr userDrawn="1"/>
        </p:nvSpPr>
        <p:spPr>
          <a:xfrm>
            <a:off x="0" y="368300"/>
            <a:ext cx="2600325"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0DB98A85-B80D-4335-A5CF-7927096199CF}"/>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Exhibit</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CDC24FD3-EAF4-4FD1-A456-1E0775CA31D7}"/>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8" name="Footer Placeholder 1">
            <a:extLst>
              <a:ext uri="{FF2B5EF4-FFF2-40B4-BE49-F238E27FC236}">
                <a16:creationId xmlns:a16="http://schemas.microsoft.com/office/drawing/2014/main" id="{201351CD-8C9B-4E33-B3DA-67841350742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946481EC-FA99-4798-9640-8645C8EF6F36}"/>
              </a:ext>
            </a:extLst>
          </p:cNvPr>
          <p:cNvSpPr>
            <a:spLocks noGrp="1"/>
          </p:cNvSpPr>
          <p:nvPr>
            <p:ph type="dt" sz="half" idx="10"/>
          </p:nvPr>
        </p:nvSpPr>
        <p:spPr/>
        <p:txBody>
          <a:bodyPr/>
          <a:lstStyle>
            <a:lvl1pPr>
              <a:defRPr>
                <a:ea typeface="+mn-ea"/>
              </a:defRPr>
            </a:lvl1pPr>
          </a:lstStyle>
          <a:p>
            <a:pPr>
              <a:defRPr/>
            </a:pPr>
            <a:fld id="{48FD1E2E-8E11-4193-9DAF-1F027941A9E6}" type="datetimeFigureOut">
              <a:rPr lang="en-US"/>
              <a:pPr>
                <a:defRPr/>
              </a:pPr>
              <a:t>10/27/2020</a:t>
            </a:fld>
            <a:endParaRPr lang="en-US" dirty="0"/>
          </a:p>
        </p:txBody>
      </p:sp>
      <p:sp>
        <p:nvSpPr>
          <p:cNvPr id="10" name="Footer Placeholder 4">
            <a:extLst>
              <a:ext uri="{FF2B5EF4-FFF2-40B4-BE49-F238E27FC236}">
                <a16:creationId xmlns:a16="http://schemas.microsoft.com/office/drawing/2014/main" id="{9DA76B43-1155-4841-96B8-33892D6BC62F}"/>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41BBB6C0-D0FD-48D5-A895-3C7CC5AC4269}"/>
              </a:ext>
            </a:extLst>
          </p:cNvPr>
          <p:cNvSpPr>
            <a:spLocks noGrp="1"/>
          </p:cNvSpPr>
          <p:nvPr>
            <p:ph type="sldNum" sz="quarter" idx="12"/>
          </p:nvPr>
        </p:nvSpPr>
        <p:spPr/>
        <p:txBody>
          <a:bodyPr/>
          <a:lstStyle>
            <a:lvl1pPr>
              <a:defRPr/>
            </a:lvl1pPr>
          </a:lstStyle>
          <a:p>
            <a:pPr>
              <a:defRPr/>
            </a:pPr>
            <a:fld id="{DD7840BE-E515-4CD1-B48B-822528145DDC}" type="slidenum">
              <a:rPr lang="en-US" altLang="en-US"/>
              <a:pPr>
                <a:defRPr/>
              </a:pPr>
              <a:t>‹#›</a:t>
            </a:fld>
            <a:endParaRPr lang="en-US" altLang="en-US"/>
          </a:p>
        </p:txBody>
      </p:sp>
    </p:spTree>
    <p:extLst>
      <p:ext uri="{BB962C8B-B14F-4D97-AF65-F5344CB8AC3E}">
        <p14:creationId xmlns:p14="http://schemas.microsoft.com/office/powerpoint/2010/main" val="3394010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8C37D6-5E89-4FF2-A7AA-933CA3FFC134}"/>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994F079E-1A55-4D3B-833F-B6251390D875}"/>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D162D9A7-AEBE-44A4-9BEC-649ADF2AF670}"/>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CBAA8763-A330-46DF-AC83-7906ADFE490C}"/>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a:t>
            </a:r>
          </a:p>
        </p:txBody>
      </p:sp>
      <p:pic>
        <p:nvPicPr>
          <p:cNvPr id="8" name="Picture 10" descr="4LTR_colorStrip.jpg">
            <a:extLst>
              <a:ext uri="{FF2B5EF4-FFF2-40B4-BE49-F238E27FC236}">
                <a16:creationId xmlns:a16="http://schemas.microsoft.com/office/drawing/2014/main" id="{A0FB83D0-37D3-4677-9703-2D09449A2DC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544DF3DA-0627-4C5C-890C-2B98DEC469CB}"/>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F851EBD-44AB-4C25-8D3D-8569B4432DEC}"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Footer Placeholder 1">
            <a:extLst>
              <a:ext uri="{FF2B5EF4-FFF2-40B4-BE49-F238E27FC236}">
                <a16:creationId xmlns:a16="http://schemas.microsoft.com/office/drawing/2014/main" id="{7588A72B-BE36-4535-B704-A6EB632BDE4D}"/>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1" name="Slide Number Placeholder 2">
            <a:extLst>
              <a:ext uri="{FF2B5EF4-FFF2-40B4-BE49-F238E27FC236}">
                <a16:creationId xmlns:a16="http://schemas.microsoft.com/office/drawing/2014/main" id="{6E376ACE-0C84-43B9-AFAA-5A607353E3EF}"/>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1ED954D6-1566-4A5E-B3A6-B21E633E7644}"/>
              </a:ext>
            </a:extLst>
          </p:cNvPr>
          <p:cNvSpPr>
            <a:spLocks noGrp="1"/>
          </p:cNvSpPr>
          <p:nvPr>
            <p:ph type="dt" sz="half" idx="10"/>
          </p:nvPr>
        </p:nvSpPr>
        <p:spPr/>
        <p:txBody>
          <a:bodyPr/>
          <a:lstStyle>
            <a:lvl1pPr>
              <a:defRPr>
                <a:ea typeface="+mn-ea"/>
              </a:defRPr>
            </a:lvl1pPr>
          </a:lstStyle>
          <a:p>
            <a:pPr>
              <a:defRPr/>
            </a:pPr>
            <a:fld id="{3FFF87EA-8A23-4DBD-AD92-D08866F24D22}" type="datetimeFigureOut">
              <a:rPr lang="en-US"/>
              <a:pPr>
                <a:defRPr/>
              </a:pPr>
              <a:t>10/27/2020</a:t>
            </a:fld>
            <a:endParaRPr lang="en-US" dirty="0"/>
          </a:p>
        </p:txBody>
      </p:sp>
      <p:sp>
        <p:nvSpPr>
          <p:cNvPr id="13" name="Footer Placeholder 4">
            <a:extLst>
              <a:ext uri="{FF2B5EF4-FFF2-40B4-BE49-F238E27FC236}">
                <a16:creationId xmlns:a16="http://schemas.microsoft.com/office/drawing/2014/main" id="{4A4A9C05-15CA-49D5-9D81-67BD280DED62}"/>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810348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3966A6-CD49-4711-9CA9-4DDA2E7C9B5C}"/>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2619D5D8-727E-4DA2-9CB0-07CE9DF456B3}"/>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8" descr="4LTR_colorStrip.jpg">
            <a:extLst>
              <a:ext uri="{FF2B5EF4-FFF2-40B4-BE49-F238E27FC236}">
                <a16:creationId xmlns:a16="http://schemas.microsoft.com/office/drawing/2014/main" id="{594B4408-7B39-4790-9D81-9D164D5322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69529D09-4310-4F63-BD5A-BB13913E1154}"/>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210D8F1-F63A-4E7D-9F8B-DE49C7AB0DA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8" name="Footer Placeholder 1">
            <a:extLst>
              <a:ext uri="{FF2B5EF4-FFF2-40B4-BE49-F238E27FC236}">
                <a16:creationId xmlns:a16="http://schemas.microsoft.com/office/drawing/2014/main" id="{F2C2771A-3011-450F-A37D-F2C82588CE82}"/>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tint val="75000"/>
                  </a:prstClr>
                </a:solidFill>
                <a:latin typeface="Arial Narrow"/>
                <a:cs typeface="Arial Narrow"/>
              </a:rPr>
              <a:t>Copyright ©2018 Cengage Learning. All Rights Reserved. May not be scanned, copied or duplicated, or posted to a publicly accessible website, in whole or in part. </a:t>
            </a:r>
          </a:p>
        </p:txBody>
      </p:sp>
      <p:sp>
        <p:nvSpPr>
          <p:cNvPr id="9" name="TextBox 8">
            <a:extLst>
              <a:ext uri="{FF2B5EF4-FFF2-40B4-BE49-F238E27FC236}">
                <a16:creationId xmlns:a16="http://schemas.microsoft.com/office/drawing/2014/main" id="{D514172A-B369-4D9A-AE0E-B98BEA23FBA4}"/>
              </a:ext>
            </a:extLst>
          </p:cNvPr>
          <p:cNvSpPr txBox="1">
            <a:spLocks noChangeArrowheads="1"/>
          </p:cNvSpPr>
          <p:nvPr userDrawn="1"/>
        </p:nvSpPr>
        <p:spPr bwMode="auto">
          <a:xfrm>
            <a:off x="1001713" y="220663"/>
            <a:ext cx="6915150"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 </a:t>
            </a:r>
            <a:r>
              <a:rPr lang="en-US" altLang="en-US" sz="2000" i="1">
                <a:solidFill>
                  <a:srgbClr val="B00027"/>
                </a:solidFill>
                <a:latin typeface="Arial Narrow" panose="020B0606020202030204" pitchFamily="34" charset="0"/>
                <a:ea typeface="Arial Narrow" panose="020B0606020202030204" pitchFamily="34" charset="0"/>
                <a:cs typeface="Arial Narrow" panose="020B0606020202030204" pitchFamily="34" charset="0"/>
              </a:rPr>
              <a:t>(continued)</a:t>
            </a:r>
          </a:p>
        </p:txBody>
      </p:sp>
      <p:sp>
        <p:nvSpPr>
          <p:cNvPr id="10" name="Slide Number Placeholder 2">
            <a:extLst>
              <a:ext uri="{FF2B5EF4-FFF2-40B4-BE49-F238E27FC236}">
                <a16:creationId xmlns:a16="http://schemas.microsoft.com/office/drawing/2014/main" id="{DCE89557-3896-4C82-BADF-775D886A2E76}"/>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a:extLst>
              <a:ext uri="{FF2B5EF4-FFF2-40B4-BE49-F238E27FC236}">
                <a16:creationId xmlns:a16="http://schemas.microsoft.com/office/drawing/2014/main" id="{E301A9F4-EFAC-4EB5-8984-6F506B5BBB46}"/>
              </a:ext>
            </a:extLst>
          </p:cNvPr>
          <p:cNvSpPr>
            <a:spLocks noGrp="1"/>
          </p:cNvSpPr>
          <p:nvPr>
            <p:ph type="dt" sz="half" idx="10"/>
          </p:nvPr>
        </p:nvSpPr>
        <p:spPr/>
        <p:txBody>
          <a:bodyPr/>
          <a:lstStyle>
            <a:lvl1pPr>
              <a:defRPr>
                <a:ea typeface="+mn-ea"/>
              </a:defRPr>
            </a:lvl1pPr>
          </a:lstStyle>
          <a:p>
            <a:pPr>
              <a:defRPr/>
            </a:pPr>
            <a:fld id="{16D383C7-6E55-43A4-BF89-67B0050948CC}" type="datetimeFigureOut">
              <a:rPr lang="en-US"/>
              <a:pPr>
                <a:defRPr/>
              </a:pPr>
              <a:t>10/27/2020</a:t>
            </a:fld>
            <a:endParaRPr lang="en-US" dirty="0"/>
          </a:p>
        </p:txBody>
      </p:sp>
      <p:sp>
        <p:nvSpPr>
          <p:cNvPr id="12" name="Footer Placeholder 4">
            <a:extLst>
              <a:ext uri="{FF2B5EF4-FFF2-40B4-BE49-F238E27FC236}">
                <a16:creationId xmlns:a16="http://schemas.microsoft.com/office/drawing/2014/main" id="{EA7763F2-3FC8-4305-8138-32299E74C001}"/>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229109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8874F74-BE44-4A0D-BB03-75624E36F1E2}"/>
              </a:ext>
            </a:extLst>
          </p:cNvPr>
          <p:cNvSpPr>
            <a:spLocks noGrp="1"/>
          </p:cNvSpPr>
          <p:nvPr>
            <p:ph type="dt" sz="half" idx="10"/>
          </p:nvPr>
        </p:nvSpPr>
        <p:spPr/>
        <p:txBody>
          <a:bodyPr/>
          <a:lstStyle>
            <a:lvl1pPr>
              <a:defRPr/>
            </a:lvl1pPr>
          </a:lstStyle>
          <a:p>
            <a:pPr>
              <a:defRPr/>
            </a:pPr>
            <a:fld id="{9054826A-5236-4BA5-B2A9-38E1DA0BE08F}" type="datetimeFigureOut">
              <a:rPr lang="en-US"/>
              <a:pPr>
                <a:defRPr/>
              </a:pPr>
              <a:t>10/27/2020</a:t>
            </a:fld>
            <a:endParaRPr lang="en-US"/>
          </a:p>
        </p:txBody>
      </p:sp>
      <p:sp>
        <p:nvSpPr>
          <p:cNvPr id="8" name="Footer Placeholder 4">
            <a:extLst>
              <a:ext uri="{FF2B5EF4-FFF2-40B4-BE49-F238E27FC236}">
                <a16:creationId xmlns:a16="http://schemas.microsoft.com/office/drawing/2014/main" id="{669C13CD-4F3D-4F5C-9715-40094DF95C5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CFA18C6-736F-4A91-BD4F-4CE6F64D6E35}"/>
              </a:ext>
            </a:extLst>
          </p:cNvPr>
          <p:cNvSpPr>
            <a:spLocks noGrp="1"/>
          </p:cNvSpPr>
          <p:nvPr>
            <p:ph type="sldNum" sz="quarter" idx="12"/>
          </p:nvPr>
        </p:nvSpPr>
        <p:spPr/>
        <p:txBody>
          <a:bodyPr/>
          <a:lstStyle>
            <a:lvl1pPr>
              <a:defRPr/>
            </a:lvl1pPr>
          </a:lstStyle>
          <a:p>
            <a:pPr>
              <a:defRPr/>
            </a:pPr>
            <a:fld id="{927717B4-45BA-4BC3-95C5-4F086A1814D4}" type="slidenum">
              <a:rPr lang="en-US" altLang="en-US"/>
              <a:pPr>
                <a:defRPr/>
              </a:pPr>
              <a:t>‹#›</a:t>
            </a:fld>
            <a:endParaRPr lang="en-US" altLang="en-US"/>
          </a:p>
        </p:txBody>
      </p:sp>
    </p:spTree>
    <p:extLst>
      <p:ext uri="{BB962C8B-B14F-4D97-AF65-F5344CB8AC3E}">
        <p14:creationId xmlns:p14="http://schemas.microsoft.com/office/powerpoint/2010/main" val="4222975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B4B734-A80A-4947-BDD1-BA18A5A8B99B}"/>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CA09C15A-B61F-4C94-B9D0-A3BA21FBC11A}"/>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2CA09E6D-7349-425D-B5F3-F2CB4A512C9B}"/>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1F13AF22-D2D9-4BC3-8B92-D1D6CF3232A4}"/>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KEY TERMS</a:t>
            </a:r>
          </a:p>
        </p:txBody>
      </p:sp>
      <p:pic>
        <p:nvPicPr>
          <p:cNvPr id="8" name="Picture 10" descr="4LTR_colorStrip.jpg">
            <a:extLst>
              <a:ext uri="{FF2B5EF4-FFF2-40B4-BE49-F238E27FC236}">
                <a16:creationId xmlns:a16="http://schemas.microsoft.com/office/drawing/2014/main" id="{E76A7FB6-1FD6-4CF4-A19D-C08269FDACE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541BF657-6548-4064-A1B7-C6D9056A72E7}"/>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D7487F5-0F3D-4037-9CD9-4B60F4EFD6F2}"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Footer Placeholder 1">
            <a:extLst>
              <a:ext uri="{FF2B5EF4-FFF2-40B4-BE49-F238E27FC236}">
                <a16:creationId xmlns:a16="http://schemas.microsoft.com/office/drawing/2014/main" id="{0652F605-BFD9-4891-B69A-1FDA99EB1368}"/>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1" name="Slide Number Placeholder 2">
            <a:extLst>
              <a:ext uri="{FF2B5EF4-FFF2-40B4-BE49-F238E27FC236}">
                <a16:creationId xmlns:a16="http://schemas.microsoft.com/office/drawing/2014/main" id="{BE5C4A95-300C-448B-A9F2-813F72F7CF41}"/>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40D7B50B-ED60-4FF1-B5FC-15C9014AC41A}"/>
              </a:ext>
            </a:extLst>
          </p:cNvPr>
          <p:cNvSpPr>
            <a:spLocks noGrp="1"/>
          </p:cNvSpPr>
          <p:nvPr>
            <p:ph type="dt" sz="half" idx="10"/>
          </p:nvPr>
        </p:nvSpPr>
        <p:spPr/>
        <p:txBody>
          <a:bodyPr/>
          <a:lstStyle>
            <a:lvl1pPr>
              <a:defRPr>
                <a:ea typeface="+mn-ea"/>
              </a:defRPr>
            </a:lvl1pPr>
          </a:lstStyle>
          <a:p>
            <a:pPr>
              <a:defRPr/>
            </a:pPr>
            <a:fld id="{EC4D86C7-7DB6-4D88-A08B-4BDA7220FA4E}" type="datetimeFigureOut">
              <a:rPr lang="en-US"/>
              <a:pPr>
                <a:defRPr/>
              </a:pPr>
              <a:t>10/27/2020</a:t>
            </a:fld>
            <a:endParaRPr lang="en-US" dirty="0"/>
          </a:p>
        </p:txBody>
      </p:sp>
      <p:sp>
        <p:nvSpPr>
          <p:cNvPr id="13" name="Footer Placeholder 4">
            <a:extLst>
              <a:ext uri="{FF2B5EF4-FFF2-40B4-BE49-F238E27FC236}">
                <a16:creationId xmlns:a16="http://schemas.microsoft.com/office/drawing/2014/main" id="{577BDED6-2BA0-4134-930D-32A119116ECA}"/>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6731639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EC014A-1C23-4217-92F7-CD031606C0CF}"/>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881223DF-1078-4C4F-B1E6-C1CDA6EC5C0B}"/>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C9872AB0-87E8-4F80-B597-B72614E51687}"/>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4EED7D28-B998-40C3-AFCC-98710A07DFC3}"/>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SUMMARY</a:t>
            </a:r>
          </a:p>
        </p:txBody>
      </p:sp>
      <p:pic>
        <p:nvPicPr>
          <p:cNvPr id="8" name="Picture 10" descr="4LTR_colorStrip.jpg">
            <a:extLst>
              <a:ext uri="{FF2B5EF4-FFF2-40B4-BE49-F238E27FC236}">
                <a16:creationId xmlns:a16="http://schemas.microsoft.com/office/drawing/2014/main" id="{0F5321EB-BF18-4649-8670-2D1765ACF9B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85C8F4E3-A993-48E2-8C9A-426148E9D5AD}"/>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47E66719-2891-44C4-A5E3-9AE188E15A2C}"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Footer Placeholder 1">
            <a:extLst>
              <a:ext uri="{FF2B5EF4-FFF2-40B4-BE49-F238E27FC236}">
                <a16:creationId xmlns:a16="http://schemas.microsoft.com/office/drawing/2014/main" id="{41314E92-D62B-4877-ACA1-30A2A1484215}"/>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1" name="Slide Number Placeholder 2">
            <a:extLst>
              <a:ext uri="{FF2B5EF4-FFF2-40B4-BE49-F238E27FC236}">
                <a16:creationId xmlns:a16="http://schemas.microsoft.com/office/drawing/2014/main" id="{41EB0135-94D5-4D71-AA02-8AF36C31A5DC}"/>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775F4FC2-3869-405B-8457-F2354EC9C6A4}"/>
              </a:ext>
            </a:extLst>
          </p:cNvPr>
          <p:cNvSpPr>
            <a:spLocks noGrp="1"/>
          </p:cNvSpPr>
          <p:nvPr>
            <p:ph type="dt" sz="half" idx="13"/>
          </p:nvPr>
        </p:nvSpPr>
        <p:spPr/>
        <p:txBody>
          <a:bodyPr/>
          <a:lstStyle>
            <a:lvl1pPr>
              <a:defRPr>
                <a:ea typeface="+mn-ea"/>
              </a:defRPr>
            </a:lvl1pPr>
          </a:lstStyle>
          <a:p>
            <a:pPr>
              <a:defRPr/>
            </a:pPr>
            <a:fld id="{98C67FA6-7D2C-4630-99BB-16A0F2B7472A}" type="datetimeFigureOut">
              <a:rPr lang="en-US"/>
              <a:pPr>
                <a:defRPr/>
              </a:pPr>
              <a:t>10/27/2020</a:t>
            </a:fld>
            <a:endParaRPr lang="en-US" dirty="0"/>
          </a:p>
        </p:txBody>
      </p:sp>
      <p:sp>
        <p:nvSpPr>
          <p:cNvPr id="15" name="Footer Placeholder 4">
            <a:extLst>
              <a:ext uri="{FF2B5EF4-FFF2-40B4-BE49-F238E27FC236}">
                <a16:creationId xmlns:a16="http://schemas.microsoft.com/office/drawing/2014/main" id="{26D5346F-5331-4E69-BB86-D27471B61EEF}"/>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1196240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1EF624-D9A3-4017-960D-96D82DEB9C05}"/>
              </a:ext>
            </a:extLst>
          </p:cNvPr>
          <p:cNvSpPr/>
          <p:nvPr userDrawn="1"/>
        </p:nvSpPr>
        <p:spPr>
          <a:xfrm>
            <a:off x="0" y="0"/>
            <a:ext cx="91440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 name="Picture 2" descr="4ltr_logo_new_REVISEDbw.psd">
            <a:extLst>
              <a:ext uri="{FF2B5EF4-FFF2-40B4-BE49-F238E27FC236}">
                <a16:creationId xmlns:a16="http://schemas.microsoft.com/office/drawing/2014/main" id="{636BD8AE-2031-41AF-A4E0-5D4E2F9D9136}"/>
              </a:ext>
            </a:extLst>
          </p:cNvPr>
          <p:cNvPicPr>
            <a:picLocks noChangeAspect="1"/>
          </p:cNvPicPr>
          <p:nvPr userDrawn="1"/>
        </p:nvPicPr>
        <p:blipFill rotWithShape="1">
          <a:blip r:embed="rId2" cstate="print"/>
          <a:srcRect l="6824" t="6983" r="7072" b="4960"/>
          <a:stretch/>
        </p:blipFill>
        <p:spPr>
          <a:xfrm>
            <a:off x="3465147" y="2078159"/>
            <a:ext cx="2204181" cy="2210533"/>
          </a:xfrm>
          <a:prstGeom prst="ellipse">
            <a:avLst/>
          </a:prstGeom>
        </p:spPr>
      </p:pic>
      <p:sp>
        <p:nvSpPr>
          <p:cNvPr id="4" name="Slide Number Placeholder 2">
            <a:extLst>
              <a:ext uri="{FF2B5EF4-FFF2-40B4-BE49-F238E27FC236}">
                <a16:creationId xmlns:a16="http://schemas.microsoft.com/office/drawing/2014/main" id="{A0F12BAF-B3F7-4639-8235-1D4F60BE4A5A}"/>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50F51947-7D6B-4820-B5FA-5B06B2F18242}"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888DAEED-371D-4D42-9DE8-F722B1D4C507}"/>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F36D82A7-7674-4B90-97B2-C1C8843A0453}"/>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CH5</a:t>
            </a:r>
            <a:endParaRPr lang="en-US" b="1" dirty="0">
              <a:solidFill>
                <a:srgbClr val="000000"/>
              </a:solidFill>
            </a:endParaRPr>
          </a:p>
        </p:txBody>
      </p:sp>
      <p:sp>
        <p:nvSpPr>
          <p:cNvPr id="7" name="Date Placeholder 3">
            <a:extLst>
              <a:ext uri="{FF2B5EF4-FFF2-40B4-BE49-F238E27FC236}">
                <a16:creationId xmlns:a16="http://schemas.microsoft.com/office/drawing/2014/main" id="{E446ABBD-6ECD-4B18-8BCE-556A3AC7EC55}"/>
              </a:ext>
            </a:extLst>
          </p:cNvPr>
          <p:cNvSpPr>
            <a:spLocks noGrp="1"/>
          </p:cNvSpPr>
          <p:nvPr>
            <p:ph type="dt" sz="half" idx="10"/>
          </p:nvPr>
        </p:nvSpPr>
        <p:spPr/>
        <p:txBody>
          <a:bodyPr/>
          <a:lstStyle>
            <a:lvl1pPr>
              <a:defRPr>
                <a:ea typeface="+mn-ea"/>
              </a:defRPr>
            </a:lvl1pPr>
          </a:lstStyle>
          <a:p>
            <a:pPr>
              <a:defRPr/>
            </a:pPr>
            <a:fld id="{EBD8BCE0-DDA9-413B-AACC-68CEBCF47260}" type="datetimeFigureOut">
              <a:rPr lang="en-US"/>
              <a:pPr>
                <a:defRPr/>
              </a:pPr>
              <a:t>10/27/2020</a:t>
            </a:fld>
            <a:endParaRPr lang="en-US" dirty="0"/>
          </a:p>
        </p:txBody>
      </p:sp>
      <p:sp>
        <p:nvSpPr>
          <p:cNvPr id="8" name="Footer Placeholder 4">
            <a:extLst>
              <a:ext uri="{FF2B5EF4-FFF2-40B4-BE49-F238E27FC236}">
                <a16:creationId xmlns:a16="http://schemas.microsoft.com/office/drawing/2014/main" id="{DE90052C-38CB-41DA-A38E-675001D0648B}"/>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49268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5B4AFDCF-FA3F-4AF5-9186-7D7AF8D42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825" y="1816100"/>
            <a:ext cx="3365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B6CD114-0049-4C9A-992D-F2A69C2CCD96}"/>
              </a:ext>
            </a:extLst>
          </p:cNvPr>
          <p:cNvSpPr/>
          <p:nvPr userDrawn="1"/>
        </p:nvSpPr>
        <p:spPr>
          <a:xfrm>
            <a:off x="0" y="0"/>
            <a:ext cx="4445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a:extLst>
              <a:ext uri="{FF2B5EF4-FFF2-40B4-BE49-F238E27FC236}">
                <a16:creationId xmlns:a16="http://schemas.microsoft.com/office/drawing/2014/main" id="{E1E7B251-3AA3-4994-BE60-7FB1D9469C3C}"/>
              </a:ext>
            </a:extLst>
          </p:cNvPr>
          <p:cNvSpPr/>
          <p:nvPr userDrawn="1"/>
        </p:nvSpPr>
        <p:spPr>
          <a:xfrm>
            <a:off x="0" y="654050"/>
            <a:ext cx="9144000" cy="1196975"/>
          </a:xfrm>
          <a:prstGeom prst="rect">
            <a:avLst/>
          </a:prstGeom>
          <a:solidFill>
            <a:srgbClr val="C720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7FEA0E89-914B-4A2B-A59C-0BA47EC0D54B}"/>
              </a:ext>
            </a:extLst>
          </p:cNvPr>
          <p:cNvSpPr txBox="1">
            <a:spLocks noChangeArrowheads="1"/>
          </p:cNvSpPr>
          <p:nvPr userDrawn="1"/>
        </p:nvSpPr>
        <p:spPr bwMode="auto">
          <a:xfrm>
            <a:off x="369888" y="138113"/>
            <a:ext cx="4903787" cy="2108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100">
                <a:solidFill>
                  <a:prstClr val="white"/>
                </a:solidFill>
                <a:latin typeface="DINPro-CondBlack"/>
                <a:ea typeface="DINPro-CondBlack"/>
                <a:cs typeface="DINPro-CondBlack"/>
              </a:rPr>
              <a:t>GOVT</a:t>
            </a:r>
          </a:p>
        </p:txBody>
      </p:sp>
      <p:grpSp>
        <p:nvGrpSpPr>
          <p:cNvPr id="7" name="Group 10">
            <a:extLst>
              <a:ext uri="{FF2B5EF4-FFF2-40B4-BE49-F238E27FC236}">
                <a16:creationId xmlns:a16="http://schemas.microsoft.com/office/drawing/2014/main" id="{97D78E1B-3E2C-4F0C-BA7C-C768F2673BDB}"/>
              </a:ext>
            </a:extLst>
          </p:cNvPr>
          <p:cNvGrpSpPr>
            <a:grpSpLocks/>
          </p:cNvGrpSpPr>
          <p:nvPr userDrawn="1"/>
        </p:nvGrpSpPr>
        <p:grpSpPr bwMode="auto">
          <a:xfrm>
            <a:off x="4978400" y="814388"/>
            <a:ext cx="677863" cy="831850"/>
            <a:chOff x="3875465" y="814730"/>
            <a:chExt cx="678753" cy="830997"/>
          </a:xfrm>
        </p:grpSpPr>
        <p:sp>
          <p:nvSpPr>
            <p:cNvPr id="8" name="TextBox 7">
              <a:extLst>
                <a:ext uri="{FF2B5EF4-FFF2-40B4-BE49-F238E27FC236}">
                  <a16:creationId xmlns:a16="http://schemas.microsoft.com/office/drawing/2014/main" id="{656EF7F5-54FA-4015-8A5C-F84618B14A00}"/>
                </a:ext>
              </a:extLst>
            </p:cNvPr>
            <p:cNvSpPr txBox="1">
              <a:spLocks noChangeArrowheads="1"/>
            </p:cNvSpPr>
            <p:nvPr userDrawn="1"/>
          </p:nvSpPr>
          <p:spPr bwMode="auto">
            <a:xfrm>
              <a:off x="3954944" y="814730"/>
              <a:ext cx="513436" cy="83099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4800" dirty="0">
                  <a:solidFill>
                    <a:srgbClr val="FFFFFF"/>
                  </a:solidFill>
                  <a:latin typeface="DINPro-CondMedium"/>
                  <a:ea typeface="DINPro-CondMedium"/>
                  <a:cs typeface="DINPro-CondMedium"/>
                </a:rPr>
                <a:t>8</a:t>
              </a:r>
            </a:p>
          </p:txBody>
        </p:sp>
        <p:sp>
          <p:nvSpPr>
            <p:cNvPr id="9" name="Oval 8">
              <a:extLst>
                <a:ext uri="{FF2B5EF4-FFF2-40B4-BE49-F238E27FC236}">
                  <a16:creationId xmlns:a16="http://schemas.microsoft.com/office/drawing/2014/main" id="{CB1B10AF-06E8-4992-9BA0-FA35468B8854}"/>
                </a:ext>
              </a:extLst>
            </p:cNvPr>
            <p:cNvSpPr/>
            <p:nvPr userDrawn="1"/>
          </p:nvSpPr>
          <p:spPr>
            <a:xfrm>
              <a:off x="3875465" y="928913"/>
              <a:ext cx="678753" cy="67875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10" name="TextBox 9">
            <a:extLst>
              <a:ext uri="{FF2B5EF4-FFF2-40B4-BE49-F238E27FC236}">
                <a16:creationId xmlns:a16="http://schemas.microsoft.com/office/drawing/2014/main" id="{FE31D23C-9D17-4630-8215-F2BA4304B284}"/>
              </a:ext>
            </a:extLst>
          </p:cNvPr>
          <p:cNvSpPr txBox="1">
            <a:spLocks noChangeArrowheads="1"/>
          </p:cNvSpPr>
          <p:nvPr userDrawn="1"/>
        </p:nvSpPr>
        <p:spPr bwMode="auto">
          <a:xfrm>
            <a:off x="4832350" y="1778000"/>
            <a:ext cx="1328738"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200">
                <a:solidFill>
                  <a:prstClr val="black"/>
                </a:solidFill>
                <a:latin typeface="DINPro-CondBlack"/>
                <a:ea typeface="DINPro-CondBlack"/>
                <a:cs typeface="DINPro-CondBlack"/>
              </a:rPr>
              <a:t>6</a:t>
            </a:r>
          </a:p>
        </p:txBody>
      </p:sp>
      <p:cxnSp>
        <p:nvCxnSpPr>
          <p:cNvPr id="11" name="Straight Connector 10">
            <a:extLst>
              <a:ext uri="{FF2B5EF4-FFF2-40B4-BE49-F238E27FC236}">
                <a16:creationId xmlns:a16="http://schemas.microsoft.com/office/drawing/2014/main" id="{7E9ED780-D26D-40E8-A11F-6685F62D159A}"/>
              </a:ext>
            </a:extLst>
          </p:cNvPr>
          <p:cNvCxnSpPr/>
          <p:nvPr userDrawn="1"/>
        </p:nvCxnSpPr>
        <p:spPr>
          <a:xfrm>
            <a:off x="4832350" y="2987675"/>
            <a:ext cx="4311650" cy="0"/>
          </a:xfrm>
          <a:prstGeom prst="line">
            <a:avLst/>
          </a:prstGeom>
          <a:ln w="38100" cmpd="sng">
            <a:solidFill>
              <a:srgbClr val="5CBDFF"/>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2026D95-A7FA-4B0D-B13F-C7A65B492CF8}"/>
              </a:ext>
            </a:extLst>
          </p:cNvPr>
          <p:cNvSpPr txBox="1">
            <a:spLocks noChangeArrowheads="1"/>
          </p:cNvSpPr>
          <p:nvPr userDrawn="1"/>
        </p:nvSpPr>
        <p:spPr bwMode="auto">
          <a:xfrm>
            <a:off x="444500" y="241300"/>
            <a:ext cx="3008313"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prstClr val="black"/>
                </a:solidFill>
                <a:ea typeface="ＭＳ Ｐゴシック" panose="020B0600070205080204" pitchFamily="34" charset="-128"/>
              </a:rPr>
              <a:t>SIDLOW / HENSCHEN</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endParaRPr lang="en-US" dirty="0"/>
          </a:p>
        </p:txBody>
      </p:sp>
      <p:sp>
        <p:nvSpPr>
          <p:cNvPr id="13" name="Footer Placeholder 1">
            <a:extLst>
              <a:ext uri="{FF2B5EF4-FFF2-40B4-BE49-F238E27FC236}">
                <a16:creationId xmlns:a16="http://schemas.microsoft.com/office/drawing/2014/main" id="{44850663-1D7E-46AB-AC1F-70991ABAE03C}"/>
              </a:ext>
            </a:extLst>
          </p:cNvPr>
          <p:cNvSpPr>
            <a:spLocks noGrp="1"/>
          </p:cNvSpPr>
          <p:nvPr>
            <p:ph type="ftr" sz="quarter" idx="10"/>
          </p:nvPr>
        </p:nvSpPr>
        <p:spPr>
          <a:xfrm>
            <a:off x="3735388" y="6584950"/>
            <a:ext cx="5408612" cy="277813"/>
          </a:xfrm>
        </p:spPr>
        <p:txBody>
          <a:bodyPr anchor="b"/>
          <a:lstStyle>
            <a:lvl1pPr algn="l">
              <a:defRPr sz="700" kern="700" spc="50">
                <a:solidFill>
                  <a:prstClr val="black"/>
                </a:solidFill>
                <a:latin typeface="Arial Narrow"/>
                <a:ea typeface="+mn-ea"/>
                <a:cs typeface="Arial Narrow"/>
              </a:defRPr>
            </a:lvl1pPr>
          </a:lstStyle>
          <a:p>
            <a:pPr>
              <a:defRPr/>
            </a:pPr>
            <a:r>
              <a:rPr lang="en-US"/>
              <a:t>Copyright ©2018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9336145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D63200-0B10-4976-B220-4764955E8997}"/>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 name="Slide Number Placeholder 2">
            <a:extLst>
              <a:ext uri="{FF2B5EF4-FFF2-40B4-BE49-F238E27FC236}">
                <a16:creationId xmlns:a16="http://schemas.microsoft.com/office/drawing/2014/main" id="{C0154D11-3390-4D16-BE78-82C65A185403}"/>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29E0052-E7C6-44BD-8588-3657F6C5EA01}"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pic>
        <p:nvPicPr>
          <p:cNvPr id="9" name="Picture 10" descr="4LTR_colorStrip.jpg">
            <a:extLst>
              <a:ext uri="{FF2B5EF4-FFF2-40B4-BE49-F238E27FC236}">
                <a16:creationId xmlns:a16="http://schemas.microsoft.com/office/drawing/2014/main" id="{8ECC417D-0DD1-474E-8815-DE00FFBAA23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2">
            <a:extLst>
              <a:ext uri="{FF2B5EF4-FFF2-40B4-BE49-F238E27FC236}">
                <a16:creationId xmlns:a16="http://schemas.microsoft.com/office/drawing/2014/main" id="{3B00A921-17EE-4F51-AAB0-57AD1F9C453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1" name="Footer Placeholder 1">
            <a:extLst>
              <a:ext uri="{FF2B5EF4-FFF2-40B4-BE49-F238E27FC236}">
                <a16:creationId xmlns:a16="http://schemas.microsoft.com/office/drawing/2014/main" id="{E4C8F835-9617-447F-BCD6-C3DB139F7D78}"/>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3">
            <a:extLst>
              <a:ext uri="{FF2B5EF4-FFF2-40B4-BE49-F238E27FC236}">
                <a16:creationId xmlns:a16="http://schemas.microsoft.com/office/drawing/2014/main" id="{8A2A1CF9-4E5A-41A2-8175-6D37072A8D14}"/>
              </a:ext>
            </a:extLst>
          </p:cNvPr>
          <p:cNvSpPr>
            <a:spLocks noGrp="1"/>
          </p:cNvSpPr>
          <p:nvPr>
            <p:ph type="dt" sz="half" idx="10"/>
          </p:nvPr>
        </p:nvSpPr>
        <p:spPr/>
        <p:txBody>
          <a:bodyPr/>
          <a:lstStyle>
            <a:lvl1pPr>
              <a:defRPr>
                <a:ea typeface="+mn-ea"/>
              </a:defRPr>
            </a:lvl1pPr>
          </a:lstStyle>
          <a:p>
            <a:pPr>
              <a:defRPr/>
            </a:pPr>
            <a:fld id="{370C1BDF-8E4E-4B1A-9955-23D0853F8CBD}" type="datetimeFigureOut">
              <a:rPr lang="en-US"/>
              <a:pPr>
                <a:defRPr/>
              </a:pPr>
              <a:t>10/27/2020</a:t>
            </a:fld>
            <a:endParaRPr lang="en-US" dirty="0"/>
          </a:p>
        </p:txBody>
      </p:sp>
      <p:sp>
        <p:nvSpPr>
          <p:cNvPr id="17" name="Footer Placeholder 4">
            <a:extLst>
              <a:ext uri="{FF2B5EF4-FFF2-40B4-BE49-F238E27FC236}">
                <a16:creationId xmlns:a16="http://schemas.microsoft.com/office/drawing/2014/main" id="{186F7C24-987E-4F33-B357-F22CE36A7FA9}"/>
              </a:ext>
            </a:extLst>
          </p:cNvPr>
          <p:cNvSpPr>
            <a:spLocks noGrp="1"/>
          </p:cNvSpPr>
          <p:nvPr>
            <p:ph type="ftr" sz="quarter" idx="11"/>
          </p:nvPr>
        </p:nvSpPr>
        <p:spPr/>
        <p:txBody>
          <a:bodyPr/>
          <a:lstStyle>
            <a:lvl1pPr>
              <a:defRPr>
                <a:ea typeface="+mn-ea"/>
              </a:defRPr>
            </a:lvl1pPr>
          </a:lstStyle>
          <a:p>
            <a:pPr>
              <a:defRPr/>
            </a:pPr>
            <a:endParaRPr lang="en-US"/>
          </a:p>
        </p:txBody>
      </p:sp>
      <p:sp>
        <p:nvSpPr>
          <p:cNvPr id="18" name="Slide Number Placeholder 5">
            <a:extLst>
              <a:ext uri="{FF2B5EF4-FFF2-40B4-BE49-F238E27FC236}">
                <a16:creationId xmlns:a16="http://schemas.microsoft.com/office/drawing/2014/main" id="{451B1EF9-F123-40AD-AFCA-5F52B1B9AB1F}"/>
              </a:ext>
            </a:extLst>
          </p:cNvPr>
          <p:cNvSpPr>
            <a:spLocks noGrp="1"/>
          </p:cNvSpPr>
          <p:nvPr>
            <p:ph type="sldNum" sz="quarter" idx="12"/>
          </p:nvPr>
        </p:nvSpPr>
        <p:spPr/>
        <p:txBody>
          <a:bodyPr/>
          <a:lstStyle>
            <a:lvl1pPr>
              <a:defRPr/>
            </a:lvl1pPr>
          </a:lstStyle>
          <a:p>
            <a:pPr>
              <a:defRPr/>
            </a:pPr>
            <a:fld id="{0B4D42B7-A392-46BA-9EB2-772BA6A75659}" type="slidenum">
              <a:rPr lang="en-US" altLang="en-US"/>
              <a:pPr>
                <a:defRPr/>
              </a:pPr>
              <a:t>‹#›</a:t>
            </a:fld>
            <a:endParaRPr lang="en-US" altLang="en-US"/>
          </a:p>
        </p:txBody>
      </p:sp>
    </p:spTree>
    <p:extLst>
      <p:ext uri="{BB962C8B-B14F-4D97-AF65-F5344CB8AC3E}">
        <p14:creationId xmlns:p14="http://schemas.microsoft.com/office/powerpoint/2010/main" val="2593267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CCF83C-3516-4A9D-85E7-CB8B6AE4AE86}"/>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FF2011FA-5232-4651-9D66-65B7758BC60F}"/>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303B388C-A2C6-4C4D-A4B6-0D7BB80DDF0C}"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DD80F661-A726-4C33-8AD9-AB466833BABF}"/>
              </a:ext>
            </a:extLst>
          </p:cNvPr>
          <p:cNvSpPr/>
          <p:nvPr userDrawn="1"/>
        </p:nvSpPr>
        <p:spPr>
          <a:xfrm>
            <a:off x="0" y="368300"/>
            <a:ext cx="2600325"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C94E7BCA-7886-4951-A64C-D4A69D8CED1D}"/>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Table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127BB14C-2D90-45E4-B612-09EE46234AFC}"/>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8" name="Footer Placeholder 1">
            <a:extLst>
              <a:ext uri="{FF2B5EF4-FFF2-40B4-BE49-F238E27FC236}">
                <a16:creationId xmlns:a16="http://schemas.microsoft.com/office/drawing/2014/main" id="{BE59F84A-8AF8-49F0-8882-FECFD4261A1D}"/>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7BDA98E5-70BB-427A-8F65-AD54F399F7ED}"/>
              </a:ext>
            </a:extLst>
          </p:cNvPr>
          <p:cNvSpPr>
            <a:spLocks noGrp="1"/>
          </p:cNvSpPr>
          <p:nvPr>
            <p:ph type="dt" sz="half" idx="10"/>
          </p:nvPr>
        </p:nvSpPr>
        <p:spPr/>
        <p:txBody>
          <a:bodyPr/>
          <a:lstStyle>
            <a:lvl1pPr>
              <a:defRPr>
                <a:ea typeface="+mn-ea"/>
              </a:defRPr>
            </a:lvl1pPr>
          </a:lstStyle>
          <a:p>
            <a:pPr>
              <a:defRPr/>
            </a:pPr>
            <a:fld id="{7B427821-D0E4-4321-8EA8-AADF12E6DA15}" type="datetimeFigureOut">
              <a:rPr lang="en-US"/>
              <a:pPr>
                <a:defRPr/>
              </a:pPr>
              <a:t>10/27/2020</a:t>
            </a:fld>
            <a:endParaRPr lang="en-US" dirty="0"/>
          </a:p>
        </p:txBody>
      </p:sp>
      <p:sp>
        <p:nvSpPr>
          <p:cNvPr id="10" name="Footer Placeholder 4">
            <a:extLst>
              <a:ext uri="{FF2B5EF4-FFF2-40B4-BE49-F238E27FC236}">
                <a16:creationId xmlns:a16="http://schemas.microsoft.com/office/drawing/2014/main" id="{FCB34201-3265-4BA6-8380-E3C98C087E7F}"/>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BE73F65E-AC75-4D4D-BD4F-7DD6FF6823CE}"/>
              </a:ext>
            </a:extLst>
          </p:cNvPr>
          <p:cNvSpPr>
            <a:spLocks noGrp="1"/>
          </p:cNvSpPr>
          <p:nvPr>
            <p:ph type="sldNum" sz="quarter" idx="12"/>
          </p:nvPr>
        </p:nvSpPr>
        <p:spPr/>
        <p:txBody>
          <a:bodyPr/>
          <a:lstStyle>
            <a:lvl1pPr>
              <a:defRPr/>
            </a:lvl1pPr>
          </a:lstStyle>
          <a:p>
            <a:pPr>
              <a:defRPr/>
            </a:pPr>
            <a:fld id="{3491BC2D-06DF-4332-A5A4-A6F236EDED4F}" type="slidenum">
              <a:rPr lang="en-US" altLang="en-US"/>
              <a:pPr>
                <a:defRPr/>
              </a:pPr>
              <a:t>‹#›</a:t>
            </a:fld>
            <a:endParaRPr lang="en-US" altLang="en-US"/>
          </a:p>
        </p:txBody>
      </p:sp>
    </p:spTree>
    <p:extLst>
      <p:ext uri="{BB962C8B-B14F-4D97-AF65-F5344CB8AC3E}">
        <p14:creationId xmlns:p14="http://schemas.microsoft.com/office/powerpoint/2010/main" val="22084946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3C4D48-2301-49B8-BFE1-47194FCA95FB}"/>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42D51771-507D-49D7-B36D-2EF7906D31C0}"/>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5DF48DBE-2ACF-4C6B-AB71-609F5F72E68A}"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87A0356F-5ECA-47C2-8806-B16E5E3327AA}"/>
              </a:ext>
            </a:extLst>
          </p:cNvPr>
          <p:cNvSpPr/>
          <p:nvPr userDrawn="1"/>
        </p:nvSpPr>
        <p:spPr>
          <a:xfrm>
            <a:off x="0" y="368300"/>
            <a:ext cx="2600325" cy="584200"/>
          </a:xfrm>
          <a:prstGeom prst="rect">
            <a:avLst/>
          </a:prstGeom>
          <a:solidFill>
            <a:srgbClr val="9933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D38C1A92-0BA1-4F5D-B6DE-E4D2E3D558F0}"/>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Figure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401EFBEB-FC37-454A-9F2A-F5C9495FDBE7}"/>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8" name="Footer Placeholder 1">
            <a:extLst>
              <a:ext uri="{FF2B5EF4-FFF2-40B4-BE49-F238E27FC236}">
                <a16:creationId xmlns:a16="http://schemas.microsoft.com/office/drawing/2014/main" id="{91B181B6-5658-4ADD-8A84-C65E231C2012}"/>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E9E19B14-FED9-491B-A638-C79C5BD95DAA}"/>
              </a:ext>
            </a:extLst>
          </p:cNvPr>
          <p:cNvSpPr>
            <a:spLocks noGrp="1"/>
          </p:cNvSpPr>
          <p:nvPr>
            <p:ph type="dt" sz="half" idx="10"/>
          </p:nvPr>
        </p:nvSpPr>
        <p:spPr/>
        <p:txBody>
          <a:bodyPr/>
          <a:lstStyle>
            <a:lvl1pPr>
              <a:defRPr>
                <a:ea typeface="+mn-ea"/>
              </a:defRPr>
            </a:lvl1pPr>
          </a:lstStyle>
          <a:p>
            <a:pPr>
              <a:defRPr/>
            </a:pPr>
            <a:fld id="{C763B2AE-303D-4C93-AB4C-B03418B0268F}" type="datetimeFigureOut">
              <a:rPr lang="en-US"/>
              <a:pPr>
                <a:defRPr/>
              </a:pPr>
              <a:t>10/27/2020</a:t>
            </a:fld>
            <a:endParaRPr lang="en-US" dirty="0"/>
          </a:p>
        </p:txBody>
      </p:sp>
      <p:sp>
        <p:nvSpPr>
          <p:cNvPr id="10" name="Footer Placeholder 4">
            <a:extLst>
              <a:ext uri="{FF2B5EF4-FFF2-40B4-BE49-F238E27FC236}">
                <a16:creationId xmlns:a16="http://schemas.microsoft.com/office/drawing/2014/main" id="{73E314F2-CF75-4157-8C58-5A04B02A2061}"/>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C765169F-82F5-46B1-A060-3B8429851666}"/>
              </a:ext>
            </a:extLst>
          </p:cNvPr>
          <p:cNvSpPr>
            <a:spLocks noGrp="1"/>
          </p:cNvSpPr>
          <p:nvPr>
            <p:ph type="sldNum" sz="quarter" idx="12"/>
          </p:nvPr>
        </p:nvSpPr>
        <p:spPr/>
        <p:txBody>
          <a:bodyPr/>
          <a:lstStyle>
            <a:lvl1pPr>
              <a:defRPr/>
            </a:lvl1pPr>
          </a:lstStyle>
          <a:p>
            <a:pPr>
              <a:defRPr/>
            </a:pPr>
            <a:fld id="{6F1AA53C-F92E-4584-9765-FF28C320254C}" type="slidenum">
              <a:rPr lang="en-US" altLang="en-US"/>
              <a:pPr>
                <a:defRPr/>
              </a:pPr>
              <a:t>‹#›</a:t>
            </a:fld>
            <a:endParaRPr lang="en-US" altLang="en-US"/>
          </a:p>
        </p:txBody>
      </p:sp>
    </p:spTree>
    <p:extLst>
      <p:ext uri="{BB962C8B-B14F-4D97-AF65-F5344CB8AC3E}">
        <p14:creationId xmlns:p14="http://schemas.microsoft.com/office/powerpoint/2010/main" val="4041583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232D577-DDD5-4C28-9021-DA180EBC5E22}"/>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FAD1BC86-A2E3-48DE-BAFB-FD92F8077103}"/>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361E873-7285-40B4-A92D-1785666BC835}"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5" name="Rectangle 4">
            <a:extLst>
              <a:ext uri="{FF2B5EF4-FFF2-40B4-BE49-F238E27FC236}">
                <a16:creationId xmlns:a16="http://schemas.microsoft.com/office/drawing/2014/main" id="{6682DA39-3D33-4492-AE1E-BC8DED7235E0}"/>
              </a:ext>
            </a:extLst>
          </p:cNvPr>
          <p:cNvSpPr/>
          <p:nvPr userDrawn="1"/>
        </p:nvSpPr>
        <p:spPr>
          <a:xfrm>
            <a:off x="0" y="368300"/>
            <a:ext cx="2600325"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148C8872-192A-43CB-BD44-8A08FFADFE76}"/>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Exhibit</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47B8CB8B-14FA-4B21-A6B8-61B948DBC5EC}"/>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8" name="Footer Placeholder 1">
            <a:extLst>
              <a:ext uri="{FF2B5EF4-FFF2-40B4-BE49-F238E27FC236}">
                <a16:creationId xmlns:a16="http://schemas.microsoft.com/office/drawing/2014/main" id="{CE1B9A26-6B24-4333-900B-925AC33DE10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926121B2-684D-40E3-A0D0-ED4D357242AD}"/>
              </a:ext>
            </a:extLst>
          </p:cNvPr>
          <p:cNvSpPr>
            <a:spLocks noGrp="1"/>
          </p:cNvSpPr>
          <p:nvPr>
            <p:ph type="dt" sz="half" idx="10"/>
          </p:nvPr>
        </p:nvSpPr>
        <p:spPr/>
        <p:txBody>
          <a:bodyPr/>
          <a:lstStyle>
            <a:lvl1pPr>
              <a:defRPr>
                <a:ea typeface="+mn-ea"/>
              </a:defRPr>
            </a:lvl1pPr>
          </a:lstStyle>
          <a:p>
            <a:pPr>
              <a:defRPr/>
            </a:pPr>
            <a:fld id="{96F07C62-A18F-4FC3-BB8F-50B3D3D64AB9}" type="datetimeFigureOut">
              <a:rPr lang="en-US"/>
              <a:pPr>
                <a:defRPr/>
              </a:pPr>
              <a:t>10/27/2020</a:t>
            </a:fld>
            <a:endParaRPr lang="en-US" dirty="0"/>
          </a:p>
        </p:txBody>
      </p:sp>
      <p:sp>
        <p:nvSpPr>
          <p:cNvPr id="10" name="Footer Placeholder 4">
            <a:extLst>
              <a:ext uri="{FF2B5EF4-FFF2-40B4-BE49-F238E27FC236}">
                <a16:creationId xmlns:a16="http://schemas.microsoft.com/office/drawing/2014/main" id="{6E09464E-3174-4427-8548-6EC8D27CE26D}"/>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4CDC68BF-487B-48C5-9862-CBFE1940D72B}"/>
              </a:ext>
            </a:extLst>
          </p:cNvPr>
          <p:cNvSpPr>
            <a:spLocks noGrp="1"/>
          </p:cNvSpPr>
          <p:nvPr>
            <p:ph type="sldNum" sz="quarter" idx="12"/>
          </p:nvPr>
        </p:nvSpPr>
        <p:spPr/>
        <p:txBody>
          <a:bodyPr/>
          <a:lstStyle>
            <a:lvl1pPr>
              <a:defRPr/>
            </a:lvl1pPr>
          </a:lstStyle>
          <a:p>
            <a:pPr>
              <a:defRPr/>
            </a:pPr>
            <a:fld id="{13453B2D-8355-4E89-8D38-201E918A1493}" type="slidenum">
              <a:rPr lang="en-US" altLang="en-US"/>
              <a:pPr>
                <a:defRPr/>
              </a:pPr>
              <a:t>‹#›</a:t>
            </a:fld>
            <a:endParaRPr lang="en-US" altLang="en-US"/>
          </a:p>
        </p:txBody>
      </p:sp>
    </p:spTree>
    <p:extLst>
      <p:ext uri="{BB962C8B-B14F-4D97-AF65-F5344CB8AC3E}">
        <p14:creationId xmlns:p14="http://schemas.microsoft.com/office/powerpoint/2010/main" val="22864199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2EA336-A134-4FC1-BC06-17021FED1D27}"/>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4BF66BF0-AC86-43D8-B984-468C6FE0E4FE}"/>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C50EDB84-42BE-4483-9D8D-3A61F4D94E28}"/>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9432E9DC-5755-41AD-9EC0-5BA3E00279AD}"/>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a:t>
            </a:r>
          </a:p>
        </p:txBody>
      </p:sp>
      <p:pic>
        <p:nvPicPr>
          <p:cNvPr id="8" name="Picture 10" descr="4LTR_colorStrip.jpg">
            <a:extLst>
              <a:ext uri="{FF2B5EF4-FFF2-40B4-BE49-F238E27FC236}">
                <a16:creationId xmlns:a16="http://schemas.microsoft.com/office/drawing/2014/main" id="{721416C5-FF14-4491-874F-ACDA8A4A94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8EB34EAB-450F-41A3-BC40-A0379ED2DF5D}"/>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F8FD3BB-3BB8-4A42-A4F6-4E383B1EFB65}"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10" name="Slide Number Placeholder 2">
            <a:extLst>
              <a:ext uri="{FF2B5EF4-FFF2-40B4-BE49-F238E27FC236}">
                <a16:creationId xmlns:a16="http://schemas.microsoft.com/office/drawing/2014/main" id="{DE2A2B24-0163-4DF7-854E-041A4C65B0DC}"/>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1" name="Footer Placeholder 1">
            <a:extLst>
              <a:ext uri="{FF2B5EF4-FFF2-40B4-BE49-F238E27FC236}">
                <a16:creationId xmlns:a16="http://schemas.microsoft.com/office/drawing/2014/main" id="{70A323A2-584F-4C12-814A-42DED087B929}"/>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5D52C528-F6BF-4B7F-A570-A567716537D2}"/>
              </a:ext>
            </a:extLst>
          </p:cNvPr>
          <p:cNvSpPr>
            <a:spLocks noGrp="1"/>
          </p:cNvSpPr>
          <p:nvPr>
            <p:ph type="dt" sz="half" idx="10"/>
          </p:nvPr>
        </p:nvSpPr>
        <p:spPr/>
        <p:txBody>
          <a:bodyPr/>
          <a:lstStyle>
            <a:lvl1pPr>
              <a:defRPr>
                <a:ea typeface="+mn-ea"/>
              </a:defRPr>
            </a:lvl1pPr>
          </a:lstStyle>
          <a:p>
            <a:pPr>
              <a:defRPr/>
            </a:pPr>
            <a:fld id="{81167ED1-315C-461B-B95A-E10EC3467E3A}" type="datetimeFigureOut">
              <a:rPr lang="en-US"/>
              <a:pPr>
                <a:defRPr/>
              </a:pPr>
              <a:t>10/27/2020</a:t>
            </a:fld>
            <a:endParaRPr lang="en-US" dirty="0"/>
          </a:p>
        </p:txBody>
      </p:sp>
      <p:sp>
        <p:nvSpPr>
          <p:cNvPr id="13" name="Footer Placeholder 4">
            <a:extLst>
              <a:ext uri="{FF2B5EF4-FFF2-40B4-BE49-F238E27FC236}">
                <a16:creationId xmlns:a16="http://schemas.microsoft.com/office/drawing/2014/main" id="{D497747F-7AB3-411D-A3B7-2C93B49CEF7A}"/>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8597492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7ACB46-71C4-4850-BD6C-E2EBA180CEEA}"/>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375D30F7-3D7C-4B1D-9A0A-0CF68EF335DE}"/>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8" descr="4LTR_colorStrip.jpg">
            <a:extLst>
              <a:ext uri="{FF2B5EF4-FFF2-40B4-BE49-F238E27FC236}">
                <a16:creationId xmlns:a16="http://schemas.microsoft.com/office/drawing/2014/main" id="{A6BCB7E7-69A7-41BD-8311-BB3E466B13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86DEF974-F640-4D1E-9A99-15EF8B9620A2}"/>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DEF60B58-E8AC-46DF-A14E-C69BA052611B}"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8" name="TextBox 7">
            <a:extLst>
              <a:ext uri="{FF2B5EF4-FFF2-40B4-BE49-F238E27FC236}">
                <a16:creationId xmlns:a16="http://schemas.microsoft.com/office/drawing/2014/main" id="{6C0D409A-94EA-4A65-9F3C-9A22708210D9}"/>
              </a:ext>
            </a:extLst>
          </p:cNvPr>
          <p:cNvSpPr txBox="1">
            <a:spLocks noChangeArrowheads="1"/>
          </p:cNvSpPr>
          <p:nvPr userDrawn="1"/>
        </p:nvSpPr>
        <p:spPr bwMode="auto">
          <a:xfrm>
            <a:off x="1001713" y="220663"/>
            <a:ext cx="6915150"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 </a:t>
            </a:r>
            <a:r>
              <a:rPr lang="en-US" altLang="en-US" sz="2000" i="1">
                <a:solidFill>
                  <a:srgbClr val="B00027"/>
                </a:solidFill>
                <a:latin typeface="Arial Narrow" panose="020B0606020202030204" pitchFamily="34" charset="0"/>
                <a:ea typeface="Arial Narrow" panose="020B0606020202030204" pitchFamily="34" charset="0"/>
                <a:cs typeface="Arial Narrow" panose="020B0606020202030204" pitchFamily="34" charset="0"/>
              </a:rPr>
              <a:t>(continued)</a:t>
            </a:r>
          </a:p>
        </p:txBody>
      </p:sp>
      <p:sp>
        <p:nvSpPr>
          <p:cNvPr id="9" name="Slide Number Placeholder 2">
            <a:extLst>
              <a:ext uri="{FF2B5EF4-FFF2-40B4-BE49-F238E27FC236}">
                <a16:creationId xmlns:a16="http://schemas.microsoft.com/office/drawing/2014/main" id="{2F297F9C-1E7E-4E3F-BF87-E1CF0989C141}"/>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0" name="Footer Placeholder 1">
            <a:extLst>
              <a:ext uri="{FF2B5EF4-FFF2-40B4-BE49-F238E27FC236}">
                <a16:creationId xmlns:a16="http://schemas.microsoft.com/office/drawing/2014/main" id="{C0CC3DAB-3B8C-4F2E-BF58-6D90361C1A22}"/>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a:extLst>
              <a:ext uri="{FF2B5EF4-FFF2-40B4-BE49-F238E27FC236}">
                <a16:creationId xmlns:a16="http://schemas.microsoft.com/office/drawing/2014/main" id="{B29029E0-4353-4B7F-B33F-52F254E03D41}"/>
              </a:ext>
            </a:extLst>
          </p:cNvPr>
          <p:cNvSpPr>
            <a:spLocks noGrp="1"/>
          </p:cNvSpPr>
          <p:nvPr>
            <p:ph type="dt" sz="half" idx="10"/>
          </p:nvPr>
        </p:nvSpPr>
        <p:spPr/>
        <p:txBody>
          <a:bodyPr/>
          <a:lstStyle>
            <a:lvl1pPr>
              <a:defRPr>
                <a:ea typeface="+mn-ea"/>
              </a:defRPr>
            </a:lvl1pPr>
          </a:lstStyle>
          <a:p>
            <a:pPr>
              <a:defRPr/>
            </a:pPr>
            <a:fld id="{C4CDE969-3953-4237-836F-105537223684}" type="datetimeFigureOut">
              <a:rPr lang="en-US"/>
              <a:pPr>
                <a:defRPr/>
              </a:pPr>
              <a:t>10/27/2020</a:t>
            </a:fld>
            <a:endParaRPr lang="en-US" dirty="0"/>
          </a:p>
        </p:txBody>
      </p:sp>
      <p:sp>
        <p:nvSpPr>
          <p:cNvPr id="12" name="Footer Placeholder 4">
            <a:extLst>
              <a:ext uri="{FF2B5EF4-FFF2-40B4-BE49-F238E27FC236}">
                <a16:creationId xmlns:a16="http://schemas.microsoft.com/office/drawing/2014/main" id="{68A869D9-A711-4926-8945-EB3B4D0624C1}"/>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88538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8DB17C0-CF67-4646-82D9-0DFA017C912B}"/>
              </a:ext>
            </a:extLst>
          </p:cNvPr>
          <p:cNvSpPr>
            <a:spLocks noGrp="1"/>
          </p:cNvSpPr>
          <p:nvPr>
            <p:ph type="dt" sz="half" idx="10"/>
          </p:nvPr>
        </p:nvSpPr>
        <p:spPr/>
        <p:txBody>
          <a:bodyPr/>
          <a:lstStyle>
            <a:lvl1pPr>
              <a:defRPr/>
            </a:lvl1pPr>
          </a:lstStyle>
          <a:p>
            <a:pPr>
              <a:defRPr/>
            </a:pPr>
            <a:fld id="{BDA196B3-2EB2-469C-9E3E-3A6072F38947}" type="datetimeFigureOut">
              <a:rPr lang="en-US"/>
              <a:pPr>
                <a:defRPr/>
              </a:pPr>
              <a:t>10/27/2020</a:t>
            </a:fld>
            <a:endParaRPr lang="en-US"/>
          </a:p>
        </p:txBody>
      </p:sp>
      <p:sp>
        <p:nvSpPr>
          <p:cNvPr id="4" name="Footer Placeholder 4">
            <a:extLst>
              <a:ext uri="{FF2B5EF4-FFF2-40B4-BE49-F238E27FC236}">
                <a16:creationId xmlns:a16="http://schemas.microsoft.com/office/drawing/2014/main" id="{3548C9B0-CEEC-427C-8D60-E46459E529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F0A7EE-3CBC-4EFA-950E-EBA4C21E29F8}"/>
              </a:ext>
            </a:extLst>
          </p:cNvPr>
          <p:cNvSpPr>
            <a:spLocks noGrp="1"/>
          </p:cNvSpPr>
          <p:nvPr>
            <p:ph type="sldNum" sz="quarter" idx="12"/>
          </p:nvPr>
        </p:nvSpPr>
        <p:spPr/>
        <p:txBody>
          <a:bodyPr/>
          <a:lstStyle>
            <a:lvl1pPr>
              <a:defRPr/>
            </a:lvl1pPr>
          </a:lstStyle>
          <a:p>
            <a:pPr>
              <a:defRPr/>
            </a:pPr>
            <a:fld id="{5D41BFA8-5DCA-4B6A-976F-FDD10986A13F}" type="slidenum">
              <a:rPr lang="en-US" altLang="en-US"/>
              <a:pPr>
                <a:defRPr/>
              </a:pPr>
              <a:t>‹#›</a:t>
            </a:fld>
            <a:endParaRPr lang="en-US" altLang="en-US"/>
          </a:p>
        </p:txBody>
      </p:sp>
    </p:spTree>
    <p:extLst>
      <p:ext uri="{BB962C8B-B14F-4D97-AF65-F5344CB8AC3E}">
        <p14:creationId xmlns:p14="http://schemas.microsoft.com/office/powerpoint/2010/main" val="18172051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7440FD-6CFD-41C6-9F11-5FC5259DC7C4}"/>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29B1FF3C-64CB-4F3C-9372-87D849E20562}"/>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585420B4-5E62-4C56-8CD8-6333F7D54641}"/>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88AF2B43-5328-4A7D-BC9B-657E252D2786}"/>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KEY TERMS</a:t>
            </a:r>
          </a:p>
        </p:txBody>
      </p:sp>
      <p:pic>
        <p:nvPicPr>
          <p:cNvPr id="8" name="Picture 10" descr="4LTR_colorStrip.jpg">
            <a:extLst>
              <a:ext uri="{FF2B5EF4-FFF2-40B4-BE49-F238E27FC236}">
                <a16:creationId xmlns:a16="http://schemas.microsoft.com/office/drawing/2014/main" id="{F2C736E4-D45C-4928-A3E4-8CB41F9B0F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4CE33E5A-24AB-4ECE-8CA3-07E122E81E2B}"/>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1ACC9863-E153-4D61-B660-71B6BBEAC145}"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10" name="Slide Number Placeholder 2">
            <a:extLst>
              <a:ext uri="{FF2B5EF4-FFF2-40B4-BE49-F238E27FC236}">
                <a16:creationId xmlns:a16="http://schemas.microsoft.com/office/drawing/2014/main" id="{42A4D5EB-02A2-4BB7-8268-4576D45D6488}"/>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1" name="Footer Placeholder 1">
            <a:extLst>
              <a:ext uri="{FF2B5EF4-FFF2-40B4-BE49-F238E27FC236}">
                <a16:creationId xmlns:a16="http://schemas.microsoft.com/office/drawing/2014/main" id="{1DEBC089-18C5-4E4B-A8D3-FC5B1BE4ECE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6D2E95A8-866B-4484-869B-00315253AC3B}"/>
              </a:ext>
            </a:extLst>
          </p:cNvPr>
          <p:cNvSpPr>
            <a:spLocks noGrp="1"/>
          </p:cNvSpPr>
          <p:nvPr>
            <p:ph type="dt" sz="half" idx="10"/>
          </p:nvPr>
        </p:nvSpPr>
        <p:spPr/>
        <p:txBody>
          <a:bodyPr/>
          <a:lstStyle>
            <a:lvl1pPr>
              <a:defRPr>
                <a:ea typeface="+mn-ea"/>
              </a:defRPr>
            </a:lvl1pPr>
          </a:lstStyle>
          <a:p>
            <a:pPr>
              <a:defRPr/>
            </a:pPr>
            <a:fld id="{1BC4DDF3-7696-4828-B969-0225949B7DD5}" type="datetimeFigureOut">
              <a:rPr lang="en-US"/>
              <a:pPr>
                <a:defRPr/>
              </a:pPr>
              <a:t>10/27/2020</a:t>
            </a:fld>
            <a:endParaRPr lang="en-US" dirty="0"/>
          </a:p>
        </p:txBody>
      </p:sp>
      <p:sp>
        <p:nvSpPr>
          <p:cNvPr id="13" name="Footer Placeholder 4">
            <a:extLst>
              <a:ext uri="{FF2B5EF4-FFF2-40B4-BE49-F238E27FC236}">
                <a16:creationId xmlns:a16="http://schemas.microsoft.com/office/drawing/2014/main" id="{6005B072-084F-4685-953D-731C9ABDA686}"/>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4387045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8A54C5-C04A-44CE-A25D-08AD8D40DABC}"/>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7F8C2F48-64F3-4D27-8138-413474996C34}"/>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F5DEB8FA-D730-4265-AECE-22A9F361B124}"/>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F2350772-D18E-4A55-BE15-FA63A6F5BB29}"/>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SUMMARY</a:t>
            </a:r>
          </a:p>
        </p:txBody>
      </p:sp>
      <p:pic>
        <p:nvPicPr>
          <p:cNvPr id="8" name="Picture 10" descr="4LTR_colorStrip.jpg">
            <a:extLst>
              <a:ext uri="{FF2B5EF4-FFF2-40B4-BE49-F238E27FC236}">
                <a16:creationId xmlns:a16="http://schemas.microsoft.com/office/drawing/2014/main" id="{26AE1D68-CF21-4F36-B56F-968335BD3FF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355F5694-0A71-4026-B2A5-DC427F9699BE}"/>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F6797D8-7388-49E9-ADD3-78D9026422A9}"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10" name="Slide Number Placeholder 2">
            <a:extLst>
              <a:ext uri="{FF2B5EF4-FFF2-40B4-BE49-F238E27FC236}">
                <a16:creationId xmlns:a16="http://schemas.microsoft.com/office/drawing/2014/main" id="{C54AC2C4-EA25-4A37-93D7-22261A5C2631}"/>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11" name="Footer Placeholder 1">
            <a:extLst>
              <a:ext uri="{FF2B5EF4-FFF2-40B4-BE49-F238E27FC236}">
                <a16:creationId xmlns:a16="http://schemas.microsoft.com/office/drawing/2014/main" id="{7339EA94-CA31-4B29-B0A4-7FC3AD9BC4EB}"/>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DFBF16DE-E596-40A2-B16B-FBEE33D8214B}"/>
              </a:ext>
            </a:extLst>
          </p:cNvPr>
          <p:cNvSpPr>
            <a:spLocks noGrp="1"/>
          </p:cNvSpPr>
          <p:nvPr>
            <p:ph type="dt" sz="half" idx="13"/>
          </p:nvPr>
        </p:nvSpPr>
        <p:spPr/>
        <p:txBody>
          <a:bodyPr/>
          <a:lstStyle>
            <a:lvl1pPr>
              <a:defRPr>
                <a:ea typeface="+mn-ea"/>
              </a:defRPr>
            </a:lvl1pPr>
          </a:lstStyle>
          <a:p>
            <a:pPr>
              <a:defRPr/>
            </a:pPr>
            <a:fld id="{91C6FF8E-1A0E-4DE1-8C07-DF5DC35A2520}" type="datetimeFigureOut">
              <a:rPr lang="en-US"/>
              <a:pPr>
                <a:defRPr/>
              </a:pPr>
              <a:t>10/27/2020</a:t>
            </a:fld>
            <a:endParaRPr lang="en-US" dirty="0"/>
          </a:p>
        </p:txBody>
      </p:sp>
      <p:sp>
        <p:nvSpPr>
          <p:cNvPr id="13" name="Footer Placeholder 4">
            <a:extLst>
              <a:ext uri="{FF2B5EF4-FFF2-40B4-BE49-F238E27FC236}">
                <a16:creationId xmlns:a16="http://schemas.microsoft.com/office/drawing/2014/main" id="{EC28323E-37C0-48D5-9624-7BB5A06D46DE}"/>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457918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34AD96-B39E-4D68-9184-F6420F74F0BF}"/>
              </a:ext>
            </a:extLst>
          </p:cNvPr>
          <p:cNvSpPr/>
          <p:nvPr userDrawn="1"/>
        </p:nvSpPr>
        <p:spPr>
          <a:xfrm>
            <a:off x="0" y="0"/>
            <a:ext cx="91440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 name="Picture 2" descr="4ltr_logo_new_REVISEDbw.psd">
            <a:extLst>
              <a:ext uri="{FF2B5EF4-FFF2-40B4-BE49-F238E27FC236}">
                <a16:creationId xmlns:a16="http://schemas.microsoft.com/office/drawing/2014/main" id="{8179445A-438B-4985-BD55-AC5B9D7E8FED}"/>
              </a:ext>
            </a:extLst>
          </p:cNvPr>
          <p:cNvPicPr>
            <a:picLocks noChangeAspect="1"/>
          </p:cNvPicPr>
          <p:nvPr userDrawn="1"/>
        </p:nvPicPr>
        <p:blipFill rotWithShape="1">
          <a:blip r:embed="rId2" cstate="print"/>
          <a:srcRect l="6824" t="6983" r="7072" b="4960"/>
          <a:stretch/>
        </p:blipFill>
        <p:spPr>
          <a:xfrm>
            <a:off x="3465147" y="2078159"/>
            <a:ext cx="2204181" cy="2210533"/>
          </a:xfrm>
          <a:prstGeom prst="ellipse">
            <a:avLst/>
          </a:prstGeom>
        </p:spPr>
      </p:pic>
      <p:sp>
        <p:nvSpPr>
          <p:cNvPr id="4" name="Slide Number Placeholder 2">
            <a:extLst>
              <a:ext uri="{FF2B5EF4-FFF2-40B4-BE49-F238E27FC236}">
                <a16:creationId xmlns:a16="http://schemas.microsoft.com/office/drawing/2014/main" id="{14A3D28E-0C11-4F52-9841-446B8EEB07E1}"/>
              </a:ext>
            </a:extLst>
          </p:cNvPr>
          <p:cNvSpPr txBox="1">
            <a:spLocks/>
          </p:cNvSpPr>
          <p:nvPr userDrawn="1"/>
        </p:nvSpPr>
        <p:spPr>
          <a:xfrm>
            <a:off x="6721475" y="6483350"/>
            <a:ext cx="2411413" cy="365125"/>
          </a:xfrm>
          <a:prstGeom prst="rect">
            <a:avLst/>
          </a:prstGeom>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732E75E-9742-41C7-8D67-D7F0763D8242}" type="slidenum">
              <a:rPr lang="en-US" altLang="en-US" sz="1200" b="1" smtClean="0">
                <a:solidFill>
                  <a:srgbClr val="000000"/>
                </a:solidFill>
                <a:latin typeface="Calibri" panose="020F0502020204030204" pitchFamily="34" charset="0"/>
                <a:ea typeface="ＭＳ Ｐゴシック" panose="020B0600070205080204" pitchFamily="34" charset="-128"/>
              </a:rPr>
              <a:pPr algn="r" eaLnBrk="1" hangingPunct="1">
                <a:defRPr/>
              </a:pPr>
              <a:t>‹#›</a:t>
            </a:fld>
            <a:endParaRPr lang="en-US" altLang="en-US" sz="1200" b="1">
              <a:solidFill>
                <a:srgbClr val="000000"/>
              </a:solidFill>
              <a:latin typeface="Calibri" panose="020F0502020204030204" pitchFamily="34" charset="0"/>
              <a:ea typeface="ＭＳ Ｐゴシック" panose="020B0600070205080204" pitchFamily="34" charset="-128"/>
            </a:endParaRPr>
          </a:p>
        </p:txBody>
      </p:sp>
      <p:sp>
        <p:nvSpPr>
          <p:cNvPr id="5" name="Footer Placeholder 1">
            <a:extLst>
              <a:ext uri="{FF2B5EF4-FFF2-40B4-BE49-F238E27FC236}">
                <a16:creationId xmlns:a16="http://schemas.microsoft.com/office/drawing/2014/main" id="{C6F134A8-ED8E-4808-9783-2D3174983340}"/>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A62F4C78-8752-4539-B541-3094F0FDA0BF}"/>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CH6</a:t>
            </a:r>
            <a:endParaRPr lang="en-US" b="1" dirty="0">
              <a:solidFill>
                <a:srgbClr val="000000"/>
              </a:solidFill>
            </a:endParaRPr>
          </a:p>
        </p:txBody>
      </p:sp>
      <p:sp>
        <p:nvSpPr>
          <p:cNvPr id="7" name="Date Placeholder 3">
            <a:extLst>
              <a:ext uri="{FF2B5EF4-FFF2-40B4-BE49-F238E27FC236}">
                <a16:creationId xmlns:a16="http://schemas.microsoft.com/office/drawing/2014/main" id="{21EBD569-2E18-4A4C-8A98-40657F0C0076}"/>
              </a:ext>
            </a:extLst>
          </p:cNvPr>
          <p:cNvSpPr>
            <a:spLocks noGrp="1"/>
          </p:cNvSpPr>
          <p:nvPr>
            <p:ph type="dt" sz="half" idx="10"/>
          </p:nvPr>
        </p:nvSpPr>
        <p:spPr/>
        <p:txBody>
          <a:bodyPr/>
          <a:lstStyle>
            <a:lvl1pPr>
              <a:defRPr>
                <a:ea typeface="+mn-ea"/>
              </a:defRPr>
            </a:lvl1pPr>
          </a:lstStyle>
          <a:p>
            <a:pPr>
              <a:defRPr/>
            </a:pPr>
            <a:fld id="{0A1A9BB4-2B7A-4EEF-88C0-ED45A3ECE1E5}" type="datetimeFigureOut">
              <a:rPr lang="en-US"/>
              <a:pPr>
                <a:defRPr/>
              </a:pPr>
              <a:t>10/27/2020</a:t>
            </a:fld>
            <a:endParaRPr lang="en-US" dirty="0"/>
          </a:p>
        </p:txBody>
      </p:sp>
      <p:sp>
        <p:nvSpPr>
          <p:cNvPr id="8" name="Footer Placeholder 4">
            <a:extLst>
              <a:ext uri="{FF2B5EF4-FFF2-40B4-BE49-F238E27FC236}">
                <a16:creationId xmlns:a16="http://schemas.microsoft.com/office/drawing/2014/main" id="{D06D823D-B3E6-4BB3-A458-5B9E84F2B87A}"/>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6414535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E56A3447-7F96-4732-AA0A-23A4064614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7825" y="1816100"/>
            <a:ext cx="33655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EE221C2-C4E6-4326-A52A-294E4AB4CABD}"/>
              </a:ext>
            </a:extLst>
          </p:cNvPr>
          <p:cNvSpPr/>
          <p:nvPr userDrawn="1"/>
        </p:nvSpPr>
        <p:spPr>
          <a:xfrm>
            <a:off x="0" y="0"/>
            <a:ext cx="4445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Rectangle 4">
            <a:extLst>
              <a:ext uri="{FF2B5EF4-FFF2-40B4-BE49-F238E27FC236}">
                <a16:creationId xmlns:a16="http://schemas.microsoft.com/office/drawing/2014/main" id="{E75CB9A0-4A45-40FC-9E93-A74ACE1A8C54}"/>
              </a:ext>
            </a:extLst>
          </p:cNvPr>
          <p:cNvSpPr/>
          <p:nvPr userDrawn="1"/>
        </p:nvSpPr>
        <p:spPr>
          <a:xfrm>
            <a:off x="0" y="654050"/>
            <a:ext cx="9144000" cy="1196975"/>
          </a:xfrm>
          <a:prstGeom prst="rect">
            <a:avLst/>
          </a:prstGeom>
          <a:solidFill>
            <a:srgbClr val="C7203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9DDC6FBA-D510-4D45-AAE2-33AAB7F45CD4}"/>
              </a:ext>
            </a:extLst>
          </p:cNvPr>
          <p:cNvSpPr txBox="1">
            <a:spLocks noChangeArrowheads="1"/>
          </p:cNvSpPr>
          <p:nvPr userDrawn="1"/>
        </p:nvSpPr>
        <p:spPr bwMode="auto">
          <a:xfrm>
            <a:off x="369888" y="138113"/>
            <a:ext cx="4903787" cy="2108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100">
                <a:solidFill>
                  <a:prstClr val="white"/>
                </a:solidFill>
                <a:latin typeface="DINPro-CondBlack"/>
                <a:ea typeface="DINPro-CondBlack"/>
                <a:cs typeface="DINPro-CondBlack"/>
              </a:rPr>
              <a:t>GOVT</a:t>
            </a:r>
          </a:p>
        </p:txBody>
      </p:sp>
      <p:grpSp>
        <p:nvGrpSpPr>
          <p:cNvPr id="7" name="Group 10">
            <a:extLst>
              <a:ext uri="{FF2B5EF4-FFF2-40B4-BE49-F238E27FC236}">
                <a16:creationId xmlns:a16="http://schemas.microsoft.com/office/drawing/2014/main" id="{0E5970DE-68B0-40B6-9AC1-2B1E78293515}"/>
              </a:ext>
            </a:extLst>
          </p:cNvPr>
          <p:cNvGrpSpPr>
            <a:grpSpLocks/>
          </p:cNvGrpSpPr>
          <p:nvPr userDrawn="1"/>
        </p:nvGrpSpPr>
        <p:grpSpPr bwMode="auto">
          <a:xfrm>
            <a:off x="4978400" y="814388"/>
            <a:ext cx="677863" cy="831850"/>
            <a:chOff x="3875465" y="814730"/>
            <a:chExt cx="678753" cy="830997"/>
          </a:xfrm>
        </p:grpSpPr>
        <p:sp>
          <p:nvSpPr>
            <p:cNvPr id="8" name="TextBox 7">
              <a:extLst>
                <a:ext uri="{FF2B5EF4-FFF2-40B4-BE49-F238E27FC236}">
                  <a16:creationId xmlns:a16="http://schemas.microsoft.com/office/drawing/2014/main" id="{4AE7FE77-8F98-4AAB-9D5B-A5E7077A55D2}"/>
                </a:ext>
              </a:extLst>
            </p:cNvPr>
            <p:cNvSpPr txBox="1">
              <a:spLocks noChangeArrowheads="1"/>
            </p:cNvSpPr>
            <p:nvPr userDrawn="1"/>
          </p:nvSpPr>
          <p:spPr bwMode="auto">
            <a:xfrm>
              <a:off x="3954944" y="814730"/>
              <a:ext cx="513436" cy="830997"/>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4800" dirty="0">
                  <a:solidFill>
                    <a:srgbClr val="FFFFFF"/>
                  </a:solidFill>
                  <a:latin typeface="DINPro-CondMedium"/>
                  <a:ea typeface="DINPro-CondMedium"/>
                  <a:cs typeface="DINPro-CondMedium"/>
                </a:rPr>
                <a:t>8</a:t>
              </a:r>
            </a:p>
          </p:txBody>
        </p:sp>
        <p:sp>
          <p:nvSpPr>
            <p:cNvPr id="9" name="Oval 8">
              <a:extLst>
                <a:ext uri="{FF2B5EF4-FFF2-40B4-BE49-F238E27FC236}">
                  <a16:creationId xmlns:a16="http://schemas.microsoft.com/office/drawing/2014/main" id="{DBAC9657-0450-4EC3-8693-5E240EA5F60B}"/>
                </a:ext>
              </a:extLst>
            </p:cNvPr>
            <p:cNvSpPr/>
            <p:nvPr userDrawn="1"/>
          </p:nvSpPr>
          <p:spPr>
            <a:xfrm>
              <a:off x="3875465" y="928913"/>
              <a:ext cx="678753" cy="678753"/>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grpSp>
      <p:sp>
        <p:nvSpPr>
          <p:cNvPr id="10" name="TextBox 9">
            <a:extLst>
              <a:ext uri="{FF2B5EF4-FFF2-40B4-BE49-F238E27FC236}">
                <a16:creationId xmlns:a16="http://schemas.microsoft.com/office/drawing/2014/main" id="{803E5303-A7E3-4234-A70F-FFE86E966A1C}"/>
              </a:ext>
            </a:extLst>
          </p:cNvPr>
          <p:cNvSpPr txBox="1">
            <a:spLocks noChangeArrowheads="1"/>
          </p:cNvSpPr>
          <p:nvPr userDrawn="1"/>
        </p:nvSpPr>
        <p:spPr bwMode="auto">
          <a:xfrm>
            <a:off x="4832350" y="3165475"/>
            <a:ext cx="3881438" cy="17176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80000"/>
              </a:lnSpc>
              <a:defRPr/>
            </a:pPr>
            <a:r>
              <a:rPr lang="en-IN" altLang="en-US" sz="6600" dirty="0">
                <a:solidFill>
                  <a:prstClr val="black"/>
                </a:solidFill>
                <a:latin typeface="DINPro-CondMedium"/>
                <a:ea typeface="DINPro-CondMedium"/>
                <a:cs typeface="DINPro-CondMedium"/>
              </a:rPr>
              <a:t>Political</a:t>
            </a:r>
          </a:p>
          <a:p>
            <a:pPr eaLnBrk="1" hangingPunct="1">
              <a:lnSpc>
                <a:spcPct val="80000"/>
              </a:lnSpc>
              <a:defRPr/>
            </a:pPr>
            <a:r>
              <a:rPr lang="en-IN" altLang="en-US" sz="6600" dirty="0">
                <a:solidFill>
                  <a:prstClr val="black"/>
                </a:solidFill>
                <a:latin typeface="DINPro-CondMedium"/>
                <a:ea typeface="DINPro-CondMedium"/>
                <a:cs typeface="DINPro-CondMedium"/>
              </a:rPr>
              <a:t>Parties</a:t>
            </a:r>
            <a:endParaRPr lang="en-US" altLang="en-US" sz="6600" dirty="0">
              <a:solidFill>
                <a:prstClr val="black"/>
              </a:solidFill>
              <a:latin typeface="DINPro-CondMedium"/>
              <a:ea typeface="DINPro-CondMedium"/>
              <a:cs typeface="DINPro-CondMedium"/>
            </a:endParaRPr>
          </a:p>
        </p:txBody>
      </p:sp>
      <p:sp>
        <p:nvSpPr>
          <p:cNvPr id="11" name="TextBox 10">
            <a:extLst>
              <a:ext uri="{FF2B5EF4-FFF2-40B4-BE49-F238E27FC236}">
                <a16:creationId xmlns:a16="http://schemas.microsoft.com/office/drawing/2014/main" id="{57C06559-1307-4AF8-8D44-AC9FE314E573}"/>
              </a:ext>
            </a:extLst>
          </p:cNvPr>
          <p:cNvSpPr txBox="1">
            <a:spLocks noChangeArrowheads="1"/>
          </p:cNvSpPr>
          <p:nvPr userDrawn="1"/>
        </p:nvSpPr>
        <p:spPr bwMode="auto">
          <a:xfrm>
            <a:off x="4832350" y="1778000"/>
            <a:ext cx="1328738" cy="120015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7200">
                <a:solidFill>
                  <a:prstClr val="black"/>
                </a:solidFill>
                <a:latin typeface="DINPro-CondBlack"/>
                <a:ea typeface="DINPro-CondBlack"/>
                <a:cs typeface="DINPro-CondBlack"/>
              </a:rPr>
              <a:t>7</a:t>
            </a:r>
          </a:p>
        </p:txBody>
      </p:sp>
      <p:cxnSp>
        <p:nvCxnSpPr>
          <p:cNvPr id="12" name="Straight Connector 11">
            <a:extLst>
              <a:ext uri="{FF2B5EF4-FFF2-40B4-BE49-F238E27FC236}">
                <a16:creationId xmlns:a16="http://schemas.microsoft.com/office/drawing/2014/main" id="{5CCED1E6-F1F1-4B0F-B4D2-286A1487D739}"/>
              </a:ext>
            </a:extLst>
          </p:cNvPr>
          <p:cNvCxnSpPr/>
          <p:nvPr userDrawn="1"/>
        </p:nvCxnSpPr>
        <p:spPr>
          <a:xfrm>
            <a:off x="4832350" y="2987675"/>
            <a:ext cx="4311650" cy="0"/>
          </a:xfrm>
          <a:prstGeom prst="line">
            <a:avLst/>
          </a:prstGeom>
          <a:ln w="38100" cmpd="sng">
            <a:solidFill>
              <a:srgbClr val="5CBDFF"/>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4A22760-7AA0-42FB-BE7D-2E45167A3A7B}"/>
              </a:ext>
            </a:extLst>
          </p:cNvPr>
          <p:cNvSpPr txBox="1">
            <a:spLocks noChangeArrowheads="1"/>
          </p:cNvSpPr>
          <p:nvPr userDrawn="1"/>
        </p:nvSpPr>
        <p:spPr bwMode="auto">
          <a:xfrm>
            <a:off x="444500" y="241300"/>
            <a:ext cx="3008313" cy="3683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a:solidFill>
                  <a:prstClr val="black"/>
                </a:solidFill>
                <a:ea typeface="ＭＳ Ｐゴシック" panose="020B0600070205080204" pitchFamily="34" charset="-128"/>
              </a:rPr>
              <a:t>SIDLOW / HENSCHEN</a:t>
            </a:r>
          </a:p>
        </p:txBody>
      </p:sp>
      <p:sp>
        <p:nvSpPr>
          <p:cNvPr id="15"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endParaRPr lang="en-US" dirty="0"/>
          </a:p>
        </p:txBody>
      </p:sp>
      <p:sp>
        <p:nvSpPr>
          <p:cNvPr id="14" name="Footer Placeholder 1">
            <a:extLst>
              <a:ext uri="{FF2B5EF4-FFF2-40B4-BE49-F238E27FC236}">
                <a16:creationId xmlns:a16="http://schemas.microsoft.com/office/drawing/2014/main" id="{834B752E-D8BA-48E1-9C34-717DDD8D827E}"/>
              </a:ext>
            </a:extLst>
          </p:cNvPr>
          <p:cNvSpPr>
            <a:spLocks noGrp="1"/>
          </p:cNvSpPr>
          <p:nvPr>
            <p:ph type="ftr" sz="quarter" idx="10"/>
          </p:nvPr>
        </p:nvSpPr>
        <p:spPr>
          <a:xfrm>
            <a:off x="3735388" y="6534150"/>
            <a:ext cx="5408612" cy="277813"/>
          </a:xfrm>
        </p:spPr>
        <p:txBody>
          <a:bodyPr/>
          <a:lstStyle>
            <a:lvl1pPr>
              <a:defRPr>
                <a:solidFill>
                  <a:prstClr val="black"/>
                </a:solidFill>
                <a:ea typeface="+mn-ea"/>
              </a:defRPr>
            </a:lvl1pPr>
          </a:lstStyle>
          <a:p>
            <a:pPr>
              <a:defRPr/>
            </a:pPr>
            <a:r>
              <a:rPr lang="en-US"/>
              <a:t>Copyright ©2018 Cengage Learning. All Rights Reserved. May not be scanned, copied or duplicated, or posted to a publicly accessible website, in whole or in part. </a:t>
            </a:r>
          </a:p>
        </p:txBody>
      </p:sp>
    </p:spTree>
    <p:extLst>
      <p:ext uri="{BB962C8B-B14F-4D97-AF65-F5344CB8AC3E}">
        <p14:creationId xmlns:p14="http://schemas.microsoft.com/office/powerpoint/2010/main" val="11103052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70EE4C-B6C2-47FA-AA4D-37916AE25B16}"/>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E5F5746A-F365-4635-9FB4-AF0868D1C66B}"/>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F6DDD99E-8C18-408C-ACD5-C7778D90C6C9}"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28F617FF-2D1E-4BC9-8578-4F672B4F5E10}"/>
              </a:ext>
            </a:extLst>
          </p:cNvPr>
          <p:cNvSpPr/>
          <p:nvPr userDrawn="1"/>
        </p:nvSpPr>
        <p:spPr>
          <a:xfrm>
            <a:off x="0" y="368300"/>
            <a:ext cx="2600325" cy="584200"/>
          </a:xfrm>
          <a:prstGeom prst="rect">
            <a:avLst/>
          </a:prstGeom>
          <a:solidFill>
            <a:srgbClr val="B0002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14F3EB4A-1FFB-48BE-BFD7-6979C97BC9DF}"/>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Table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7D80266B-B024-4520-BA14-590D6FFC5CC9}"/>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8" name="Footer Placeholder 1">
            <a:extLst>
              <a:ext uri="{FF2B5EF4-FFF2-40B4-BE49-F238E27FC236}">
                <a16:creationId xmlns:a16="http://schemas.microsoft.com/office/drawing/2014/main" id="{09F56067-DE24-4848-8A04-BBF363357BFE}"/>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1F25432A-C324-466D-AEAD-053281E9C272}"/>
              </a:ext>
            </a:extLst>
          </p:cNvPr>
          <p:cNvSpPr>
            <a:spLocks noGrp="1"/>
          </p:cNvSpPr>
          <p:nvPr>
            <p:ph type="dt" sz="half" idx="10"/>
          </p:nvPr>
        </p:nvSpPr>
        <p:spPr/>
        <p:txBody>
          <a:bodyPr/>
          <a:lstStyle>
            <a:lvl1pPr>
              <a:defRPr>
                <a:ea typeface="+mn-ea"/>
              </a:defRPr>
            </a:lvl1pPr>
          </a:lstStyle>
          <a:p>
            <a:pPr>
              <a:defRPr/>
            </a:pPr>
            <a:endParaRPr lang="en-US"/>
          </a:p>
        </p:txBody>
      </p:sp>
      <p:sp>
        <p:nvSpPr>
          <p:cNvPr id="10" name="Footer Placeholder 4">
            <a:extLst>
              <a:ext uri="{FF2B5EF4-FFF2-40B4-BE49-F238E27FC236}">
                <a16:creationId xmlns:a16="http://schemas.microsoft.com/office/drawing/2014/main" id="{EB0FB20D-F0CB-415F-8649-CC4FC6D68281}"/>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8FCA78B2-5772-4FA3-B8A9-98CC84F50B86}"/>
              </a:ext>
            </a:extLst>
          </p:cNvPr>
          <p:cNvSpPr>
            <a:spLocks noGrp="1"/>
          </p:cNvSpPr>
          <p:nvPr>
            <p:ph type="sldNum" sz="quarter" idx="12"/>
          </p:nvPr>
        </p:nvSpPr>
        <p:spPr/>
        <p:txBody>
          <a:bodyPr/>
          <a:lstStyle>
            <a:lvl1pPr>
              <a:defRPr/>
            </a:lvl1pPr>
          </a:lstStyle>
          <a:p>
            <a:pPr>
              <a:defRPr/>
            </a:pPr>
            <a:fld id="{4633E647-370A-46FD-882B-B7A967CC7981}" type="slidenum">
              <a:rPr lang="en-US" altLang="en-US"/>
              <a:pPr>
                <a:defRPr/>
              </a:pPr>
              <a:t>‹#›</a:t>
            </a:fld>
            <a:endParaRPr lang="en-US" altLang="en-US"/>
          </a:p>
        </p:txBody>
      </p:sp>
    </p:spTree>
    <p:extLst>
      <p:ext uri="{BB962C8B-B14F-4D97-AF65-F5344CB8AC3E}">
        <p14:creationId xmlns:p14="http://schemas.microsoft.com/office/powerpoint/2010/main" val="1012515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0E5CFA2-A845-40E2-89B4-6DF1879ED62E}"/>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2B3404B2-91FF-4010-95AB-2A1BB57ED436}"/>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CAB83023-2FD6-47AA-98FD-8B3CCD4AD9F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97ACC989-BE3A-48D3-81F6-D9759B01E71D}"/>
              </a:ext>
            </a:extLst>
          </p:cNvPr>
          <p:cNvSpPr/>
          <p:nvPr userDrawn="1"/>
        </p:nvSpPr>
        <p:spPr>
          <a:xfrm>
            <a:off x="0" y="368300"/>
            <a:ext cx="2600325" cy="584200"/>
          </a:xfrm>
          <a:prstGeom prst="rect">
            <a:avLst/>
          </a:prstGeom>
          <a:solidFill>
            <a:srgbClr val="99339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D6553B58-1055-466C-8B2F-B7114E1E40F4}"/>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Figure</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EC054B5A-6775-4FF7-8600-33AD1E18A31B}"/>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8" name="Footer Placeholder 1">
            <a:extLst>
              <a:ext uri="{FF2B5EF4-FFF2-40B4-BE49-F238E27FC236}">
                <a16:creationId xmlns:a16="http://schemas.microsoft.com/office/drawing/2014/main" id="{E09CAA42-CB24-40DE-A358-00D313EC091C}"/>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D6F9183B-80C7-43AC-BD5E-0EA770675636}"/>
              </a:ext>
            </a:extLst>
          </p:cNvPr>
          <p:cNvSpPr>
            <a:spLocks noGrp="1"/>
          </p:cNvSpPr>
          <p:nvPr>
            <p:ph type="dt" sz="half" idx="10"/>
          </p:nvPr>
        </p:nvSpPr>
        <p:spPr/>
        <p:txBody>
          <a:bodyPr/>
          <a:lstStyle>
            <a:lvl1pPr>
              <a:defRPr>
                <a:ea typeface="+mn-ea"/>
              </a:defRPr>
            </a:lvl1pPr>
          </a:lstStyle>
          <a:p>
            <a:pPr>
              <a:defRPr/>
            </a:pPr>
            <a:endParaRPr lang="en-US"/>
          </a:p>
        </p:txBody>
      </p:sp>
      <p:sp>
        <p:nvSpPr>
          <p:cNvPr id="10" name="Footer Placeholder 4">
            <a:extLst>
              <a:ext uri="{FF2B5EF4-FFF2-40B4-BE49-F238E27FC236}">
                <a16:creationId xmlns:a16="http://schemas.microsoft.com/office/drawing/2014/main" id="{3CED2ECC-1FDB-4F52-992C-8058FEB32E14}"/>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9AB671DC-4D6D-465E-B687-BC2AAB21E8D5}"/>
              </a:ext>
            </a:extLst>
          </p:cNvPr>
          <p:cNvSpPr>
            <a:spLocks noGrp="1"/>
          </p:cNvSpPr>
          <p:nvPr>
            <p:ph type="sldNum" sz="quarter" idx="12"/>
          </p:nvPr>
        </p:nvSpPr>
        <p:spPr/>
        <p:txBody>
          <a:bodyPr/>
          <a:lstStyle>
            <a:lvl1pPr>
              <a:defRPr/>
            </a:lvl1pPr>
          </a:lstStyle>
          <a:p>
            <a:pPr>
              <a:defRPr/>
            </a:pPr>
            <a:fld id="{50353660-BFDE-4EA8-AB58-8F330C424F71}" type="slidenum">
              <a:rPr lang="en-US" altLang="en-US"/>
              <a:pPr>
                <a:defRPr/>
              </a:pPr>
              <a:t>‹#›</a:t>
            </a:fld>
            <a:endParaRPr lang="en-US" altLang="en-US"/>
          </a:p>
        </p:txBody>
      </p:sp>
    </p:spTree>
    <p:extLst>
      <p:ext uri="{BB962C8B-B14F-4D97-AF65-F5344CB8AC3E}">
        <p14:creationId xmlns:p14="http://schemas.microsoft.com/office/powerpoint/2010/main" val="1683387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2404C7-4E90-472C-BCDE-1CB95735CFDC}"/>
              </a:ext>
            </a:extLst>
          </p:cNvPr>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 name="Slide Number Placeholder 2">
            <a:extLst>
              <a:ext uri="{FF2B5EF4-FFF2-40B4-BE49-F238E27FC236}">
                <a16:creationId xmlns:a16="http://schemas.microsoft.com/office/drawing/2014/main" id="{542031C5-12DA-4128-8572-1111F5F7CD81}"/>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59396383-5C56-4565-9D9F-E6A92C2FCA8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Rectangle 4">
            <a:extLst>
              <a:ext uri="{FF2B5EF4-FFF2-40B4-BE49-F238E27FC236}">
                <a16:creationId xmlns:a16="http://schemas.microsoft.com/office/drawing/2014/main" id="{A87EEFF7-442B-4480-8C37-1B1F644228E2}"/>
              </a:ext>
            </a:extLst>
          </p:cNvPr>
          <p:cNvSpPr/>
          <p:nvPr userDrawn="1"/>
        </p:nvSpPr>
        <p:spPr>
          <a:xfrm>
            <a:off x="0" y="368300"/>
            <a:ext cx="2600325" cy="584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TextBox 5">
            <a:extLst>
              <a:ext uri="{FF2B5EF4-FFF2-40B4-BE49-F238E27FC236}">
                <a16:creationId xmlns:a16="http://schemas.microsoft.com/office/drawing/2014/main" id="{86D3D74B-26A4-4D02-AE6B-20A48F6CA5E1}"/>
              </a:ext>
            </a:extLst>
          </p:cNvPr>
          <p:cNvSpPr txBox="1">
            <a:spLocks noChangeArrowheads="1"/>
          </p:cNvSpPr>
          <p:nvPr userDrawn="1"/>
        </p:nvSpPr>
        <p:spPr bwMode="auto">
          <a:xfrm>
            <a:off x="1588" y="368300"/>
            <a:ext cx="1450975" cy="584200"/>
          </a:xfrm>
          <a:prstGeom prst="rect">
            <a:avLst/>
          </a:prstGeom>
          <a:noFill/>
          <a:ln>
            <a:noFill/>
          </a:ln>
          <a:extLst>
            <a:ext uri="{909E8E84-426E-40dd-AFC4-6F175D3DCCD1}"/>
            <a:ext uri="{91240B29-F687-4f45-9708-019B960494DF}"/>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3200" b="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rPr>
              <a:t>Exhibit</a:t>
            </a:r>
            <a:endParaRPr lang="en-US" altLang="en-US" sz="3200" b="1" i="1">
              <a:solidFill>
                <a:prstClr val="white"/>
              </a:solidFill>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7" name="Slide Number Placeholder 2">
            <a:extLst>
              <a:ext uri="{FF2B5EF4-FFF2-40B4-BE49-F238E27FC236}">
                <a16:creationId xmlns:a16="http://schemas.microsoft.com/office/drawing/2014/main" id="{9668E625-E450-45F5-997B-E032A299FF24}"/>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8" name="Footer Placeholder 1">
            <a:extLst>
              <a:ext uri="{FF2B5EF4-FFF2-40B4-BE49-F238E27FC236}">
                <a16:creationId xmlns:a16="http://schemas.microsoft.com/office/drawing/2014/main" id="{524DC806-EACA-43F6-8704-67E47FFDD77C}"/>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2" name="Title 1"/>
          <p:cNvSpPr>
            <a:spLocks noGrp="1"/>
          </p:cNvSpPr>
          <p:nvPr>
            <p:ph type="title"/>
          </p:nvPr>
        </p:nvSpPr>
        <p:spPr>
          <a:xfrm>
            <a:off x="1453012" y="418404"/>
            <a:ext cx="7536700" cy="983201"/>
          </a:xfrm>
        </p:spPr>
        <p:txBody>
          <a:bodyPr anchor="t">
            <a:normAutofit/>
          </a:bodyPr>
          <a:lstStyle>
            <a:lvl1pPr marL="1280160" indent="-1280160" algn="l">
              <a:defRPr sz="2800" b="1">
                <a:latin typeface="Franklin Gothic Medium"/>
                <a:cs typeface="Franklin Gothic Medium"/>
              </a:defRPr>
            </a:lvl1pPr>
          </a:lstStyle>
          <a:p>
            <a:r>
              <a:rPr lang="en-US"/>
              <a:t>Click to edit Master title style</a:t>
            </a:r>
          </a:p>
        </p:txBody>
      </p:sp>
      <p:sp>
        <p:nvSpPr>
          <p:cNvPr id="9" name="Date Placeholder 3">
            <a:extLst>
              <a:ext uri="{FF2B5EF4-FFF2-40B4-BE49-F238E27FC236}">
                <a16:creationId xmlns:a16="http://schemas.microsoft.com/office/drawing/2014/main" id="{999F7C5B-6616-41D1-8C3B-A708536D3D79}"/>
              </a:ext>
            </a:extLst>
          </p:cNvPr>
          <p:cNvSpPr>
            <a:spLocks noGrp="1"/>
          </p:cNvSpPr>
          <p:nvPr>
            <p:ph type="dt" sz="half" idx="10"/>
          </p:nvPr>
        </p:nvSpPr>
        <p:spPr/>
        <p:txBody>
          <a:bodyPr/>
          <a:lstStyle>
            <a:lvl1pPr>
              <a:defRPr>
                <a:ea typeface="+mn-ea"/>
              </a:defRPr>
            </a:lvl1pPr>
          </a:lstStyle>
          <a:p>
            <a:pPr>
              <a:defRPr/>
            </a:pPr>
            <a:endParaRPr lang="en-US"/>
          </a:p>
        </p:txBody>
      </p:sp>
      <p:sp>
        <p:nvSpPr>
          <p:cNvPr id="10" name="Footer Placeholder 4">
            <a:extLst>
              <a:ext uri="{FF2B5EF4-FFF2-40B4-BE49-F238E27FC236}">
                <a16:creationId xmlns:a16="http://schemas.microsoft.com/office/drawing/2014/main" id="{62BB0493-A79B-455D-A3A0-59BA85ED6C87}"/>
              </a:ext>
            </a:extLst>
          </p:cNvPr>
          <p:cNvSpPr>
            <a:spLocks noGrp="1"/>
          </p:cNvSpPr>
          <p:nvPr>
            <p:ph type="ftr" sz="quarter" idx="11"/>
          </p:nvPr>
        </p:nvSpPr>
        <p:spPr/>
        <p:txBody>
          <a:bodyPr/>
          <a:lstStyle>
            <a:lvl1pPr>
              <a:defRPr>
                <a:ea typeface="+mn-ea"/>
              </a:defRPr>
            </a:lvl1pPr>
          </a:lstStyle>
          <a:p>
            <a:pPr>
              <a:defRPr/>
            </a:pPr>
            <a:endParaRPr lang="en-US"/>
          </a:p>
        </p:txBody>
      </p:sp>
      <p:sp>
        <p:nvSpPr>
          <p:cNvPr id="11" name="Slide Number Placeholder 5">
            <a:extLst>
              <a:ext uri="{FF2B5EF4-FFF2-40B4-BE49-F238E27FC236}">
                <a16:creationId xmlns:a16="http://schemas.microsoft.com/office/drawing/2014/main" id="{7B50E0CF-3622-4DF9-8230-D89A8A535AC5}"/>
              </a:ext>
            </a:extLst>
          </p:cNvPr>
          <p:cNvSpPr>
            <a:spLocks noGrp="1"/>
          </p:cNvSpPr>
          <p:nvPr>
            <p:ph type="sldNum" sz="quarter" idx="12"/>
          </p:nvPr>
        </p:nvSpPr>
        <p:spPr/>
        <p:txBody>
          <a:bodyPr/>
          <a:lstStyle>
            <a:lvl1pPr>
              <a:defRPr/>
            </a:lvl1pPr>
          </a:lstStyle>
          <a:p>
            <a:pPr>
              <a:defRPr/>
            </a:pPr>
            <a:fld id="{F43647F3-A481-4AB1-99A5-5AAD100261EA}" type="slidenum">
              <a:rPr lang="en-US" altLang="en-US"/>
              <a:pPr>
                <a:defRPr/>
              </a:pPr>
              <a:t>‹#›</a:t>
            </a:fld>
            <a:endParaRPr lang="en-US" altLang="en-US"/>
          </a:p>
        </p:txBody>
      </p:sp>
    </p:spTree>
    <p:extLst>
      <p:ext uri="{BB962C8B-B14F-4D97-AF65-F5344CB8AC3E}">
        <p14:creationId xmlns:p14="http://schemas.microsoft.com/office/powerpoint/2010/main" val="29071944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ED9359-3E91-4300-9C81-95394566E744}"/>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DCFD6C5B-BDE5-4725-8C29-7AE8F0108C4B}"/>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74411B1A-E57C-4818-922F-301B0C97A60B}"/>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35BBE348-6F4F-4640-9963-568F1251AD6A}"/>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dirty="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a:t>
            </a:r>
          </a:p>
        </p:txBody>
      </p:sp>
      <p:pic>
        <p:nvPicPr>
          <p:cNvPr id="8" name="Picture 10" descr="4LTR_colorStrip.jpg">
            <a:extLst>
              <a:ext uri="{FF2B5EF4-FFF2-40B4-BE49-F238E27FC236}">
                <a16:creationId xmlns:a16="http://schemas.microsoft.com/office/drawing/2014/main" id="{82CBAC75-13E0-46C5-9C9B-A1AFFF98236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29725FF5-6CD1-4583-A2D3-55CF8138270D}"/>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EE548937-D41D-4226-BCB0-25D65F0F9D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Slide Number Placeholder 2">
            <a:extLst>
              <a:ext uri="{FF2B5EF4-FFF2-40B4-BE49-F238E27FC236}">
                <a16:creationId xmlns:a16="http://schemas.microsoft.com/office/drawing/2014/main" id="{7E89DB8C-6C46-40DA-A4C4-FD1C4FFDD47A}"/>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11" name="Footer Placeholder 1">
            <a:extLst>
              <a:ext uri="{FF2B5EF4-FFF2-40B4-BE49-F238E27FC236}">
                <a16:creationId xmlns:a16="http://schemas.microsoft.com/office/drawing/2014/main" id="{95BA288F-CB9D-4EE1-BDE5-DB1EEE79745A}"/>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9C33E201-26EF-4DAC-890D-35BD591BB3C1}"/>
              </a:ext>
            </a:extLst>
          </p:cNvPr>
          <p:cNvSpPr>
            <a:spLocks noGrp="1"/>
          </p:cNvSpPr>
          <p:nvPr>
            <p:ph type="dt" sz="half" idx="10"/>
          </p:nvPr>
        </p:nvSpPr>
        <p:spPr/>
        <p:txBody>
          <a:bodyPr/>
          <a:lstStyle>
            <a:lvl1pPr>
              <a:defRPr>
                <a:ea typeface="+mn-ea"/>
              </a:defRPr>
            </a:lvl1pPr>
          </a:lstStyle>
          <a:p>
            <a:pPr>
              <a:defRPr/>
            </a:pPr>
            <a:endParaRPr lang="en-US"/>
          </a:p>
        </p:txBody>
      </p:sp>
      <p:sp>
        <p:nvSpPr>
          <p:cNvPr id="13" name="Footer Placeholder 4">
            <a:extLst>
              <a:ext uri="{FF2B5EF4-FFF2-40B4-BE49-F238E27FC236}">
                <a16:creationId xmlns:a16="http://schemas.microsoft.com/office/drawing/2014/main" id="{9461A5F7-D9E4-41FB-9473-D00404D3C94E}"/>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582664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707DB2-28C9-439A-8D24-C7E567E9B0A1}"/>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F2DADD09-6CE5-41B1-B059-CA9B40D3A94B}"/>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 name="Picture 8" descr="4LTR_colorStrip.jpg">
            <a:extLst>
              <a:ext uri="{FF2B5EF4-FFF2-40B4-BE49-F238E27FC236}">
                <a16:creationId xmlns:a16="http://schemas.microsoft.com/office/drawing/2014/main" id="{4EB45919-7CE8-45BF-A29B-36268DF6380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a:extLst>
              <a:ext uri="{FF2B5EF4-FFF2-40B4-BE49-F238E27FC236}">
                <a16:creationId xmlns:a16="http://schemas.microsoft.com/office/drawing/2014/main" id="{C860C362-D6FC-47FD-BC81-1032E3F40847}"/>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0F0FE65-24D4-419C-A19F-12EEAD5A8B5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8755661D-B369-4DAB-8F19-78B6477F040E}"/>
              </a:ext>
            </a:extLst>
          </p:cNvPr>
          <p:cNvSpPr txBox="1">
            <a:spLocks noChangeArrowheads="1"/>
          </p:cNvSpPr>
          <p:nvPr userDrawn="1"/>
        </p:nvSpPr>
        <p:spPr bwMode="auto">
          <a:xfrm>
            <a:off x="1001713" y="220663"/>
            <a:ext cx="6915150" cy="461962"/>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solidFill>
                  <a:srgbClr val="B00027"/>
                </a:solidFill>
                <a:latin typeface="Arial Narrow" panose="020B0606020202030204" pitchFamily="34" charset="0"/>
                <a:ea typeface="Arial Narrow" panose="020B0606020202030204" pitchFamily="34" charset="0"/>
                <a:cs typeface="Arial Narrow" panose="020B0606020202030204" pitchFamily="34" charset="0"/>
              </a:rPr>
              <a:t>LEARNING OUTCOMES </a:t>
            </a:r>
            <a:r>
              <a:rPr lang="en-US" altLang="en-US" sz="2000" i="1">
                <a:solidFill>
                  <a:srgbClr val="B00027"/>
                </a:solidFill>
                <a:latin typeface="Arial Narrow" panose="020B0606020202030204" pitchFamily="34" charset="0"/>
                <a:ea typeface="Arial Narrow" panose="020B0606020202030204" pitchFamily="34" charset="0"/>
                <a:cs typeface="Arial Narrow" panose="020B0606020202030204" pitchFamily="34" charset="0"/>
              </a:rPr>
              <a:t>(continued)</a:t>
            </a:r>
          </a:p>
        </p:txBody>
      </p:sp>
      <p:sp>
        <p:nvSpPr>
          <p:cNvPr id="9" name="Slide Number Placeholder 2">
            <a:extLst>
              <a:ext uri="{FF2B5EF4-FFF2-40B4-BE49-F238E27FC236}">
                <a16:creationId xmlns:a16="http://schemas.microsoft.com/office/drawing/2014/main" id="{CD6292D4-8A04-4AB5-8659-6F4863FC0C95}"/>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10" name="Footer Placeholder 1">
            <a:extLst>
              <a:ext uri="{FF2B5EF4-FFF2-40B4-BE49-F238E27FC236}">
                <a16:creationId xmlns:a16="http://schemas.microsoft.com/office/drawing/2014/main" id="{2233B226-403F-40AB-AE3C-6037E6711AEC}"/>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p:txBody>
      </p:sp>
      <p:sp>
        <p:nvSpPr>
          <p:cNvPr id="11" name="Date Placeholder 3">
            <a:extLst>
              <a:ext uri="{FF2B5EF4-FFF2-40B4-BE49-F238E27FC236}">
                <a16:creationId xmlns:a16="http://schemas.microsoft.com/office/drawing/2014/main" id="{0873BA74-EEAF-4486-AA00-29431DDAEB32}"/>
              </a:ext>
            </a:extLst>
          </p:cNvPr>
          <p:cNvSpPr>
            <a:spLocks noGrp="1"/>
          </p:cNvSpPr>
          <p:nvPr>
            <p:ph type="dt" sz="half" idx="10"/>
          </p:nvPr>
        </p:nvSpPr>
        <p:spPr/>
        <p:txBody>
          <a:bodyPr/>
          <a:lstStyle>
            <a:lvl1pPr>
              <a:defRPr>
                <a:ea typeface="+mn-ea"/>
              </a:defRPr>
            </a:lvl1pPr>
          </a:lstStyle>
          <a:p>
            <a:pPr>
              <a:defRPr/>
            </a:pPr>
            <a:endParaRPr lang="en-US"/>
          </a:p>
        </p:txBody>
      </p:sp>
      <p:sp>
        <p:nvSpPr>
          <p:cNvPr id="12" name="Footer Placeholder 4">
            <a:extLst>
              <a:ext uri="{FF2B5EF4-FFF2-40B4-BE49-F238E27FC236}">
                <a16:creationId xmlns:a16="http://schemas.microsoft.com/office/drawing/2014/main" id="{60A2C1CE-247E-44D1-9375-07E11EFBB712}"/>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3922623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7C5047-CF6F-4F6E-B454-4B691C3B3381}"/>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9D706F87-A16B-47AD-870B-45D37D7E3D9E}"/>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B8892D52-4ABB-4755-902E-CCB20C870DF5}"/>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24851923-81A8-4C4E-8C21-FB65F3EA95C6}"/>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KEY TERMS</a:t>
            </a:r>
          </a:p>
        </p:txBody>
      </p:sp>
      <p:pic>
        <p:nvPicPr>
          <p:cNvPr id="8" name="Picture 10" descr="4LTR_colorStrip.jpg">
            <a:extLst>
              <a:ext uri="{FF2B5EF4-FFF2-40B4-BE49-F238E27FC236}">
                <a16:creationId xmlns:a16="http://schemas.microsoft.com/office/drawing/2014/main" id="{906B2E7E-D1E9-45AE-BD84-402404C71BE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CED01930-6AEA-4E99-AD25-6862EB79FF78}"/>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7F64C39-D28B-4FDD-9EE5-297A6EA21399}"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Slide Number Placeholder 2">
            <a:extLst>
              <a:ext uri="{FF2B5EF4-FFF2-40B4-BE49-F238E27FC236}">
                <a16:creationId xmlns:a16="http://schemas.microsoft.com/office/drawing/2014/main" id="{26659E89-6539-4024-8047-7A6412C03A50}"/>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11" name="Footer Placeholder 1">
            <a:extLst>
              <a:ext uri="{FF2B5EF4-FFF2-40B4-BE49-F238E27FC236}">
                <a16:creationId xmlns:a16="http://schemas.microsoft.com/office/drawing/2014/main" id="{3BC3C700-51CC-4716-91CD-8A2E07C876F1}"/>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3" name="Content Placeholder 2"/>
          <p:cNvSpPr>
            <a:spLocks noGrp="1"/>
          </p:cNvSpPr>
          <p:nvPr>
            <p:ph idx="1"/>
          </p:nvPr>
        </p:nvSpPr>
        <p:spPr>
          <a:xfrm>
            <a:off x="1235393" y="1456104"/>
            <a:ext cx="7410767" cy="4639895"/>
          </a:xfrm>
        </p:spPr>
        <p:txBody>
          <a:bodyPr>
            <a:normAutofit/>
          </a:bodyPr>
          <a:lstStyle>
            <a:lvl1pPr marL="0" indent="355600">
              <a:lnSpc>
                <a:spcPct val="100000"/>
              </a:lnSpc>
              <a:spcBef>
                <a:spcPts val="768"/>
              </a:spcBef>
              <a:buClrTx/>
              <a:buFont typeface="Arial" panose="020B0604020202020204" pitchFamily="34" charset="0"/>
              <a:buChar char="•"/>
              <a:tabLst>
                <a:tab pos="95250" algn="l"/>
              </a:tabLst>
              <a:defRPr sz="2800">
                <a:solidFill>
                  <a:srgbClr val="37649F"/>
                </a:solidFill>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3451D012-900A-4A7D-B0D0-338727D3DDB8}"/>
              </a:ext>
            </a:extLst>
          </p:cNvPr>
          <p:cNvSpPr>
            <a:spLocks noGrp="1"/>
          </p:cNvSpPr>
          <p:nvPr>
            <p:ph type="dt" sz="half" idx="10"/>
          </p:nvPr>
        </p:nvSpPr>
        <p:spPr/>
        <p:txBody>
          <a:bodyPr/>
          <a:lstStyle>
            <a:lvl1pPr>
              <a:defRPr>
                <a:ea typeface="+mn-ea"/>
              </a:defRPr>
            </a:lvl1pPr>
          </a:lstStyle>
          <a:p>
            <a:pPr>
              <a:defRPr/>
            </a:pPr>
            <a:endParaRPr lang="en-US"/>
          </a:p>
        </p:txBody>
      </p:sp>
      <p:sp>
        <p:nvSpPr>
          <p:cNvPr id="13" name="Footer Placeholder 4">
            <a:extLst>
              <a:ext uri="{FF2B5EF4-FFF2-40B4-BE49-F238E27FC236}">
                <a16:creationId xmlns:a16="http://schemas.microsoft.com/office/drawing/2014/main" id="{AC165962-6ADA-41BD-9184-BE59C14783BA}"/>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1114889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6DC4386-061A-424F-A2BB-A8DADAA30E4A}"/>
              </a:ext>
            </a:extLst>
          </p:cNvPr>
          <p:cNvSpPr>
            <a:spLocks noGrp="1"/>
          </p:cNvSpPr>
          <p:nvPr>
            <p:ph type="dt" sz="half" idx="10"/>
          </p:nvPr>
        </p:nvSpPr>
        <p:spPr/>
        <p:txBody>
          <a:bodyPr/>
          <a:lstStyle>
            <a:lvl1pPr>
              <a:defRPr/>
            </a:lvl1pPr>
          </a:lstStyle>
          <a:p>
            <a:pPr>
              <a:defRPr/>
            </a:pPr>
            <a:fld id="{E021ABFB-A479-4956-8D12-BC8AAEF66C7C}" type="datetimeFigureOut">
              <a:rPr lang="en-US"/>
              <a:pPr>
                <a:defRPr/>
              </a:pPr>
              <a:t>10/27/2020</a:t>
            </a:fld>
            <a:endParaRPr lang="en-US"/>
          </a:p>
        </p:txBody>
      </p:sp>
      <p:sp>
        <p:nvSpPr>
          <p:cNvPr id="3" name="Footer Placeholder 4">
            <a:extLst>
              <a:ext uri="{FF2B5EF4-FFF2-40B4-BE49-F238E27FC236}">
                <a16:creationId xmlns:a16="http://schemas.microsoft.com/office/drawing/2014/main" id="{9AACB499-D2A5-49CF-9709-6026B42044F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3A12329-85C6-4AAF-B554-4DE89D163FAD}"/>
              </a:ext>
            </a:extLst>
          </p:cNvPr>
          <p:cNvSpPr>
            <a:spLocks noGrp="1"/>
          </p:cNvSpPr>
          <p:nvPr>
            <p:ph type="sldNum" sz="quarter" idx="12"/>
          </p:nvPr>
        </p:nvSpPr>
        <p:spPr/>
        <p:txBody>
          <a:bodyPr/>
          <a:lstStyle>
            <a:lvl1pPr>
              <a:defRPr/>
            </a:lvl1pPr>
          </a:lstStyle>
          <a:p>
            <a:pPr>
              <a:defRPr/>
            </a:pPr>
            <a:fld id="{AE8B9E5A-F44D-4A03-AB84-097393A1A6D7}" type="slidenum">
              <a:rPr lang="en-US" altLang="en-US"/>
              <a:pPr>
                <a:defRPr/>
              </a:pPr>
              <a:t>‹#›</a:t>
            </a:fld>
            <a:endParaRPr lang="en-US" altLang="en-US"/>
          </a:p>
        </p:txBody>
      </p:sp>
    </p:spTree>
    <p:extLst>
      <p:ext uri="{BB962C8B-B14F-4D97-AF65-F5344CB8AC3E}">
        <p14:creationId xmlns:p14="http://schemas.microsoft.com/office/powerpoint/2010/main" val="1267176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C80866-FA60-4348-9E24-8BCB98502D2E}"/>
              </a:ext>
            </a:extLst>
          </p:cNvPr>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
            <a:extLst>
              <a:ext uri="{FF2B5EF4-FFF2-40B4-BE49-F238E27FC236}">
                <a16:creationId xmlns:a16="http://schemas.microsoft.com/office/drawing/2014/main" id="{14A30356-63BE-49CC-BBF7-1C258F8D68A2}"/>
              </a:ext>
            </a:extLst>
          </p:cNvPr>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 name="Oval 5">
            <a:extLst>
              <a:ext uri="{FF2B5EF4-FFF2-40B4-BE49-F238E27FC236}">
                <a16:creationId xmlns:a16="http://schemas.microsoft.com/office/drawing/2014/main" id="{9AE3E45A-42C0-4D0B-8CC4-619A056CDB90}"/>
              </a:ext>
            </a:extLst>
          </p:cNvPr>
          <p:cNvSpPr/>
          <p:nvPr userDrawn="1"/>
        </p:nvSpPr>
        <p:spPr>
          <a:xfrm>
            <a:off x="1001713" y="250825"/>
            <a:ext cx="890587" cy="890588"/>
          </a:xfrm>
          <a:prstGeom prst="ellipse">
            <a:avLst/>
          </a:prstGeom>
          <a:solidFill>
            <a:srgbClr val="FFCC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 name="TextBox 6">
            <a:extLst>
              <a:ext uri="{FF2B5EF4-FFF2-40B4-BE49-F238E27FC236}">
                <a16:creationId xmlns:a16="http://schemas.microsoft.com/office/drawing/2014/main" id="{D66D4E8F-C4CA-4916-9043-2A28B2D29553}"/>
              </a:ext>
            </a:extLst>
          </p:cNvPr>
          <p:cNvSpPr txBox="1">
            <a:spLocks noChangeArrowheads="1"/>
          </p:cNvSpPr>
          <p:nvPr userDrawn="1"/>
        </p:nvSpPr>
        <p:spPr bwMode="auto">
          <a:xfrm>
            <a:off x="1233488" y="393700"/>
            <a:ext cx="4581525" cy="584200"/>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3200">
                <a:solidFill>
                  <a:srgbClr val="B00027"/>
                </a:solidFill>
                <a:latin typeface="Arial Narrow" panose="020B0606020202030204" pitchFamily="34" charset="0"/>
                <a:ea typeface="Arial Narrow" panose="020B0606020202030204" pitchFamily="34" charset="0"/>
                <a:cs typeface="Arial Narrow" panose="020B0606020202030204" pitchFamily="34" charset="0"/>
              </a:rPr>
              <a:t>SUMMARY</a:t>
            </a:r>
          </a:p>
        </p:txBody>
      </p:sp>
      <p:pic>
        <p:nvPicPr>
          <p:cNvPr id="8" name="Picture 10" descr="4LTR_colorStrip.jpg">
            <a:extLst>
              <a:ext uri="{FF2B5EF4-FFF2-40B4-BE49-F238E27FC236}">
                <a16:creationId xmlns:a16="http://schemas.microsoft.com/office/drawing/2014/main" id="{AE519738-E616-4576-ACBC-0CE714E01E6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0F48964F-E995-4C82-A0D0-2F0D231082BF}"/>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BDE41342-2859-4CC9-BC76-58AFB46C461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10" name="Slide Number Placeholder 2">
            <a:extLst>
              <a:ext uri="{FF2B5EF4-FFF2-40B4-BE49-F238E27FC236}">
                <a16:creationId xmlns:a16="http://schemas.microsoft.com/office/drawing/2014/main" id="{14D8B7F7-6B1A-4F9E-BB76-5E53B99504BE}"/>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11" name="Footer Placeholder 1">
            <a:extLst>
              <a:ext uri="{FF2B5EF4-FFF2-40B4-BE49-F238E27FC236}">
                <a16:creationId xmlns:a16="http://schemas.microsoft.com/office/drawing/2014/main" id="{08361A0B-E252-464E-88F8-54C2A7909C4C}"/>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a:t>Click to edit Master title style</a:t>
            </a:r>
          </a:p>
        </p:txBody>
      </p:sp>
      <p:sp>
        <p:nvSpPr>
          <p:cNvPr id="12" name="Date Placeholder 3">
            <a:extLst>
              <a:ext uri="{FF2B5EF4-FFF2-40B4-BE49-F238E27FC236}">
                <a16:creationId xmlns:a16="http://schemas.microsoft.com/office/drawing/2014/main" id="{E11A4876-4F11-40B8-A4F3-421851F1255A}"/>
              </a:ext>
            </a:extLst>
          </p:cNvPr>
          <p:cNvSpPr>
            <a:spLocks noGrp="1"/>
          </p:cNvSpPr>
          <p:nvPr>
            <p:ph type="dt" sz="half" idx="13"/>
          </p:nvPr>
        </p:nvSpPr>
        <p:spPr/>
        <p:txBody>
          <a:bodyPr/>
          <a:lstStyle>
            <a:lvl1pPr>
              <a:defRPr>
                <a:ea typeface="+mn-ea"/>
              </a:defRPr>
            </a:lvl1pPr>
          </a:lstStyle>
          <a:p>
            <a:pPr>
              <a:defRPr/>
            </a:pPr>
            <a:endParaRPr lang="en-US"/>
          </a:p>
        </p:txBody>
      </p:sp>
      <p:sp>
        <p:nvSpPr>
          <p:cNvPr id="15" name="Footer Placeholder 4">
            <a:extLst>
              <a:ext uri="{FF2B5EF4-FFF2-40B4-BE49-F238E27FC236}">
                <a16:creationId xmlns:a16="http://schemas.microsoft.com/office/drawing/2014/main" id="{3D2FC5EE-EA2D-4B84-9695-54955ED4E0E3}"/>
              </a:ext>
            </a:extLst>
          </p:cNvPr>
          <p:cNvSpPr>
            <a:spLocks noGrp="1"/>
          </p:cNvSpPr>
          <p:nvPr>
            <p:ph type="ftr" sz="quarter" idx="14"/>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42881218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14D53E-1639-4EAF-8172-67B8D100BE04}"/>
              </a:ext>
            </a:extLst>
          </p:cNvPr>
          <p:cNvSpPr/>
          <p:nvPr userDrawn="1"/>
        </p:nvSpPr>
        <p:spPr>
          <a:xfrm>
            <a:off x="0" y="0"/>
            <a:ext cx="9144000" cy="6858000"/>
          </a:xfrm>
          <a:prstGeom prst="rect">
            <a:avLst/>
          </a:prstGeom>
          <a:solidFill>
            <a:srgbClr val="C7203E"/>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 name="Picture 2" descr="4ltr_logo_new_REVISEDbw.psd">
            <a:extLst>
              <a:ext uri="{FF2B5EF4-FFF2-40B4-BE49-F238E27FC236}">
                <a16:creationId xmlns:a16="http://schemas.microsoft.com/office/drawing/2014/main" id="{23E34520-0BA4-460C-AC9A-FA00C0727405}"/>
              </a:ext>
            </a:extLst>
          </p:cNvPr>
          <p:cNvPicPr>
            <a:picLocks noChangeAspect="1"/>
          </p:cNvPicPr>
          <p:nvPr userDrawn="1"/>
        </p:nvPicPr>
        <p:blipFill rotWithShape="1">
          <a:blip r:embed="rId2" cstate="print"/>
          <a:srcRect l="6824" t="6983" r="7072" b="4960"/>
          <a:stretch/>
        </p:blipFill>
        <p:spPr>
          <a:xfrm>
            <a:off x="3465147" y="2078159"/>
            <a:ext cx="2204181" cy="2210533"/>
          </a:xfrm>
          <a:prstGeom prst="ellipse">
            <a:avLst/>
          </a:prstGeom>
        </p:spPr>
      </p:pic>
      <p:sp>
        <p:nvSpPr>
          <p:cNvPr id="4" name="Slide Number Placeholder 2">
            <a:extLst>
              <a:ext uri="{FF2B5EF4-FFF2-40B4-BE49-F238E27FC236}">
                <a16:creationId xmlns:a16="http://schemas.microsoft.com/office/drawing/2014/main" id="{A942D71B-51F4-4442-B497-8F664A58022A}"/>
              </a:ext>
            </a:extLst>
          </p:cNvPr>
          <p:cNvSpPr txBox="1">
            <a:spLocks/>
          </p:cNvSpPr>
          <p:nvPr userDrawn="1"/>
        </p:nvSpPr>
        <p:spPr>
          <a:xfrm>
            <a:off x="6721475" y="6483350"/>
            <a:ext cx="2411413" cy="365125"/>
          </a:xfrm>
          <a:prstGeom prst="rect">
            <a:avLst/>
          </a:prstGeom>
        </p:spPr>
        <p:txBody>
          <a:bodyPr anchor="b"/>
          <a:lstStyle>
            <a:lvl1pPr defTabSz="457200">
              <a:defRPr>
                <a:solidFill>
                  <a:schemeClr val="tx1"/>
                </a:solidFill>
                <a:latin typeface="Arial" panose="020B0604020202020204" pitchFamily="34" charset="0"/>
              </a:defRPr>
            </a:lvl1pPr>
            <a:lvl2pPr marL="742950" indent="-285750" defTabSz="457200">
              <a:defRPr>
                <a:solidFill>
                  <a:schemeClr val="tx1"/>
                </a:solidFill>
                <a:latin typeface="Arial" panose="020B0604020202020204" pitchFamily="34" charset="0"/>
              </a:defRPr>
            </a:lvl2pPr>
            <a:lvl3pPr marL="1143000" indent="-228600" defTabSz="457200">
              <a:defRPr>
                <a:solidFill>
                  <a:schemeClr val="tx1"/>
                </a:solidFill>
                <a:latin typeface="Arial" panose="020B0604020202020204" pitchFamily="34" charset="0"/>
              </a:defRPr>
            </a:lvl3pPr>
            <a:lvl4pPr marL="1600200" indent="-228600" defTabSz="457200">
              <a:defRPr>
                <a:solidFill>
                  <a:schemeClr val="tx1"/>
                </a:solidFill>
                <a:latin typeface="Arial" panose="020B0604020202020204" pitchFamily="34" charset="0"/>
              </a:defRPr>
            </a:lvl4pPr>
            <a:lvl5pPr marL="2057400" indent="-228600" defTabSz="4572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2CF0D057-7888-4AF9-A268-22F54C7B3A5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a:solidFill>
                <a:srgbClr val="000000"/>
              </a:solidFill>
              <a:latin typeface="Calibri" panose="020F0502020204030204" pitchFamily="34" charset="0"/>
            </a:endParaRPr>
          </a:p>
        </p:txBody>
      </p:sp>
      <p:sp>
        <p:nvSpPr>
          <p:cNvPr id="5" name="Footer Placeholder 1">
            <a:extLst>
              <a:ext uri="{FF2B5EF4-FFF2-40B4-BE49-F238E27FC236}">
                <a16:creationId xmlns:a16="http://schemas.microsoft.com/office/drawing/2014/main" id="{0E4D0C2B-0B11-43E2-BD15-ECF82954FDCF}"/>
              </a:ext>
            </a:extLst>
          </p:cNvPr>
          <p:cNvSpPr txBox="1">
            <a:spLocks/>
          </p:cNvSpPr>
          <p:nvPr userDrawn="1"/>
        </p:nvSpPr>
        <p:spPr>
          <a:xfrm>
            <a:off x="295275" y="6592888"/>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en-US" sz="700" kern="700" spc="50" dirty="0">
                <a:solidFill>
                  <a:prstClr val="black"/>
                </a:solidFill>
                <a:latin typeface="Arial Narrow"/>
                <a:cs typeface="Arial Narrow"/>
              </a:rPr>
              <a:t>Copyright ©2018 Cengage Learning. All Rights Reserved. May not be scanned, copied or duplicated, or posted to a publicly accessible website, in whole or in part. </a:t>
            </a:r>
          </a:p>
        </p:txBody>
      </p:sp>
      <p:sp>
        <p:nvSpPr>
          <p:cNvPr id="6" name="Slide Number Placeholder 2">
            <a:extLst>
              <a:ext uri="{FF2B5EF4-FFF2-40B4-BE49-F238E27FC236}">
                <a16:creationId xmlns:a16="http://schemas.microsoft.com/office/drawing/2014/main" id="{4D8F331B-BC5E-4400-AA7F-9F6A1DD26851}"/>
              </a:ext>
            </a:extLst>
          </p:cNvPr>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00" dirty="0">
                <a:solidFill>
                  <a:srgbClr val="000000"/>
                </a:solidFill>
              </a:rPr>
              <a:t>GOVT9 | CH9</a:t>
            </a:r>
            <a:endParaRPr lang="en-US" b="1" dirty="0">
              <a:solidFill>
                <a:srgbClr val="000000"/>
              </a:solidFill>
            </a:endParaRPr>
          </a:p>
        </p:txBody>
      </p:sp>
      <p:sp>
        <p:nvSpPr>
          <p:cNvPr id="7" name="Date Placeholder 3">
            <a:extLst>
              <a:ext uri="{FF2B5EF4-FFF2-40B4-BE49-F238E27FC236}">
                <a16:creationId xmlns:a16="http://schemas.microsoft.com/office/drawing/2014/main" id="{7A6E2C6E-297F-43CA-829B-559C32579826}"/>
              </a:ext>
            </a:extLst>
          </p:cNvPr>
          <p:cNvSpPr>
            <a:spLocks noGrp="1"/>
          </p:cNvSpPr>
          <p:nvPr>
            <p:ph type="dt" sz="half" idx="10"/>
          </p:nvPr>
        </p:nvSpPr>
        <p:spPr/>
        <p:txBody>
          <a:bodyPr/>
          <a:lstStyle>
            <a:lvl1pPr>
              <a:defRPr>
                <a:ea typeface="+mn-ea"/>
              </a:defRPr>
            </a:lvl1pPr>
          </a:lstStyle>
          <a:p>
            <a:pPr>
              <a:defRPr/>
            </a:pPr>
            <a:endParaRPr lang="en-US"/>
          </a:p>
        </p:txBody>
      </p:sp>
      <p:sp>
        <p:nvSpPr>
          <p:cNvPr id="8" name="Footer Placeholder 4">
            <a:extLst>
              <a:ext uri="{FF2B5EF4-FFF2-40B4-BE49-F238E27FC236}">
                <a16:creationId xmlns:a16="http://schemas.microsoft.com/office/drawing/2014/main" id="{6C754FBE-6815-4C4F-97F4-963AC4112BE9}"/>
              </a:ext>
            </a:extLst>
          </p:cNvPr>
          <p:cNvSpPr>
            <a:spLocks noGrp="1"/>
          </p:cNvSpPr>
          <p:nvPr>
            <p:ph type="ftr" sz="quarter" idx="11"/>
          </p:nvPr>
        </p:nvSpPr>
        <p:spPr/>
        <p:txBody>
          <a:bodyPr/>
          <a:lstStyle>
            <a:lvl1pPr>
              <a:defRPr>
                <a:ea typeface="+mn-ea"/>
              </a:defRPr>
            </a:lvl1pPr>
          </a:lstStyle>
          <a:p>
            <a:pPr>
              <a:defRPr/>
            </a:pPr>
            <a:endParaRPr lang="en-US"/>
          </a:p>
        </p:txBody>
      </p:sp>
    </p:spTree>
    <p:extLst>
      <p:ext uri="{BB962C8B-B14F-4D97-AF65-F5344CB8AC3E}">
        <p14:creationId xmlns:p14="http://schemas.microsoft.com/office/powerpoint/2010/main" val="2081240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4E58631-0667-48E9-A536-7104B8D3348C}"/>
              </a:ext>
            </a:extLst>
          </p:cNvPr>
          <p:cNvSpPr>
            <a:spLocks noGrp="1"/>
          </p:cNvSpPr>
          <p:nvPr>
            <p:ph type="dt" sz="half" idx="10"/>
          </p:nvPr>
        </p:nvSpPr>
        <p:spPr/>
        <p:txBody>
          <a:bodyPr/>
          <a:lstStyle>
            <a:lvl1pPr>
              <a:defRPr/>
            </a:lvl1pPr>
          </a:lstStyle>
          <a:p>
            <a:pPr>
              <a:defRPr/>
            </a:pPr>
            <a:fld id="{603586E9-5B98-447E-8B4F-DE451C1EE0F2}" type="datetimeFigureOut">
              <a:rPr lang="en-US"/>
              <a:pPr>
                <a:defRPr/>
              </a:pPr>
              <a:t>10/27/2020</a:t>
            </a:fld>
            <a:endParaRPr lang="en-US"/>
          </a:p>
        </p:txBody>
      </p:sp>
      <p:sp>
        <p:nvSpPr>
          <p:cNvPr id="6" name="Footer Placeholder 4">
            <a:extLst>
              <a:ext uri="{FF2B5EF4-FFF2-40B4-BE49-F238E27FC236}">
                <a16:creationId xmlns:a16="http://schemas.microsoft.com/office/drawing/2014/main" id="{5F569CFE-79C4-4476-A1F5-72ADB364E4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6B01B2-F9EA-46C2-A05E-03A564E32C24}"/>
              </a:ext>
            </a:extLst>
          </p:cNvPr>
          <p:cNvSpPr>
            <a:spLocks noGrp="1"/>
          </p:cNvSpPr>
          <p:nvPr>
            <p:ph type="sldNum" sz="quarter" idx="12"/>
          </p:nvPr>
        </p:nvSpPr>
        <p:spPr/>
        <p:txBody>
          <a:bodyPr/>
          <a:lstStyle>
            <a:lvl1pPr>
              <a:defRPr/>
            </a:lvl1pPr>
          </a:lstStyle>
          <a:p>
            <a:pPr>
              <a:defRPr/>
            </a:pPr>
            <a:fld id="{0DE0F786-5D8E-41D8-B9FD-84D788D56B83}" type="slidenum">
              <a:rPr lang="en-US" altLang="en-US"/>
              <a:pPr>
                <a:defRPr/>
              </a:pPr>
              <a:t>‹#›</a:t>
            </a:fld>
            <a:endParaRPr lang="en-US" altLang="en-US"/>
          </a:p>
        </p:txBody>
      </p:sp>
    </p:spTree>
    <p:extLst>
      <p:ext uri="{BB962C8B-B14F-4D97-AF65-F5344CB8AC3E}">
        <p14:creationId xmlns:p14="http://schemas.microsoft.com/office/powerpoint/2010/main" val="664618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C80DE20-C55D-4DE3-B42D-7AAC32AC49BA}"/>
              </a:ext>
            </a:extLst>
          </p:cNvPr>
          <p:cNvSpPr>
            <a:spLocks noGrp="1"/>
          </p:cNvSpPr>
          <p:nvPr>
            <p:ph type="dt" sz="half" idx="10"/>
          </p:nvPr>
        </p:nvSpPr>
        <p:spPr/>
        <p:txBody>
          <a:bodyPr/>
          <a:lstStyle>
            <a:lvl1pPr>
              <a:defRPr/>
            </a:lvl1pPr>
          </a:lstStyle>
          <a:p>
            <a:pPr>
              <a:defRPr/>
            </a:pPr>
            <a:fld id="{2D6BB5EB-3720-4E73-BCD4-852AA6F449D4}" type="datetimeFigureOut">
              <a:rPr lang="en-US"/>
              <a:pPr>
                <a:defRPr/>
              </a:pPr>
              <a:t>10/27/2020</a:t>
            </a:fld>
            <a:endParaRPr lang="en-US"/>
          </a:p>
        </p:txBody>
      </p:sp>
      <p:sp>
        <p:nvSpPr>
          <p:cNvPr id="6" name="Footer Placeholder 4">
            <a:extLst>
              <a:ext uri="{FF2B5EF4-FFF2-40B4-BE49-F238E27FC236}">
                <a16:creationId xmlns:a16="http://schemas.microsoft.com/office/drawing/2014/main" id="{5300A9E0-C0A0-4842-8D14-1532BEFD7E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32100B-23C5-42BC-90B5-D5EDDCB8BA49}"/>
              </a:ext>
            </a:extLst>
          </p:cNvPr>
          <p:cNvSpPr>
            <a:spLocks noGrp="1"/>
          </p:cNvSpPr>
          <p:nvPr>
            <p:ph type="sldNum" sz="quarter" idx="12"/>
          </p:nvPr>
        </p:nvSpPr>
        <p:spPr/>
        <p:txBody>
          <a:bodyPr/>
          <a:lstStyle>
            <a:lvl1pPr>
              <a:defRPr/>
            </a:lvl1pPr>
          </a:lstStyle>
          <a:p>
            <a:pPr>
              <a:defRPr/>
            </a:pPr>
            <a:fld id="{624FC7AB-3BAD-47FE-A8EC-A0FD76CE9036}" type="slidenum">
              <a:rPr lang="en-US" altLang="en-US"/>
              <a:pPr>
                <a:defRPr/>
              </a:pPr>
              <a:t>‹#›</a:t>
            </a:fld>
            <a:endParaRPr lang="en-US" altLang="en-US"/>
          </a:p>
        </p:txBody>
      </p:sp>
    </p:spTree>
    <p:extLst>
      <p:ext uri="{BB962C8B-B14F-4D97-AF65-F5344CB8AC3E}">
        <p14:creationId xmlns:p14="http://schemas.microsoft.com/office/powerpoint/2010/main" val="138202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8A4DD97-5C26-4EDF-8C2E-85E20E8C2F4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549395F-E72F-45FA-986A-BF09E039DE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4851A5-F0DC-450F-A823-BDD171783B2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A859191-47D5-4BFE-B8CA-C3D7B82CED3F}" type="datetimeFigureOut">
              <a:rPr lang="en-US"/>
              <a:pPr>
                <a:defRPr/>
              </a:pPr>
              <a:t>10/27/2020</a:t>
            </a:fld>
            <a:endParaRPr lang="en-US"/>
          </a:p>
        </p:txBody>
      </p:sp>
      <p:sp>
        <p:nvSpPr>
          <p:cNvPr id="5" name="Footer Placeholder 4">
            <a:extLst>
              <a:ext uri="{FF2B5EF4-FFF2-40B4-BE49-F238E27FC236}">
                <a16:creationId xmlns:a16="http://schemas.microsoft.com/office/drawing/2014/main" id="{D8E97672-7BB7-45AE-BFD4-1B256B1C6AB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D9649C16-BD6E-4FD7-920B-B21197287DB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691C5EF-0004-4513-B5F3-C91898B4C3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73" r:id="rId1"/>
    <p:sldLayoutId id="2147485074" r:id="rId2"/>
    <p:sldLayoutId id="2147485075" r:id="rId3"/>
    <p:sldLayoutId id="2147485076" r:id="rId4"/>
    <p:sldLayoutId id="2147485077" r:id="rId5"/>
    <p:sldLayoutId id="2147485078" r:id="rId6"/>
    <p:sldLayoutId id="2147485079" r:id="rId7"/>
    <p:sldLayoutId id="2147485080" r:id="rId8"/>
    <p:sldLayoutId id="2147485081" r:id="rId9"/>
    <p:sldLayoutId id="2147485082" r:id="rId10"/>
    <p:sldLayoutId id="21474850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DD65A81-67AD-4378-A6EC-6EF6CBCA1F4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2635C2-84F9-4FD6-BD88-68CB09DA02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9D586DC-EBDE-4C38-9EA4-C03F75E4230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ＭＳ Ｐゴシック" panose="020B0600070205080204" pitchFamily="34" charset="-128"/>
                <a:cs typeface="+mn-cs"/>
              </a:defRPr>
            </a:lvl1pPr>
          </a:lstStyle>
          <a:p>
            <a:pPr>
              <a:defRPr/>
            </a:pPr>
            <a:fld id="{11434269-0ED6-4AE9-A75F-6BEF649D2E4C}" type="datetimeFigureOut">
              <a:rPr lang="en-US"/>
              <a:pPr>
                <a:defRPr/>
              </a:pPr>
              <a:t>10/27/2020</a:t>
            </a:fld>
            <a:endParaRPr lang="en-US"/>
          </a:p>
        </p:txBody>
      </p:sp>
      <p:sp>
        <p:nvSpPr>
          <p:cNvPr id="5" name="Footer Placeholder 4">
            <a:extLst>
              <a:ext uri="{FF2B5EF4-FFF2-40B4-BE49-F238E27FC236}">
                <a16:creationId xmlns:a16="http://schemas.microsoft.com/office/drawing/2014/main" id="{7CEAE871-46B5-47C5-BB48-9B6488C3C95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ＭＳ Ｐゴシック" panose="020B0600070205080204" pitchFamily="34" charset="-128"/>
                <a:cs typeface="+mn-cs"/>
              </a:defRPr>
            </a:lvl1pPr>
          </a:lstStyle>
          <a:p>
            <a:pPr>
              <a:defRPr/>
            </a:pPr>
            <a:endParaRPr lang="en-US"/>
          </a:p>
        </p:txBody>
      </p:sp>
      <p:sp>
        <p:nvSpPr>
          <p:cNvPr id="6" name="Slide Number Placeholder 5">
            <a:extLst>
              <a:ext uri="{FF2B5EF4-FFF2-40B4-BE49-F238E27FC236}">
                <a16:creationId xmlns:a16="http://schemas.microsoft.com/office/drawing/2014/main" id="{ADC6A20E-89BF-448E-9D88-F365C378E28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ＭＳ Ｐゴシック" panose="020B0600070205080204" pitchFamily="34" charset="-128"/>
              </a:defRPr>
            </a:lvl1pPr>
          </a:lstStyle>
          <a:p>
            <a:pPr>
              <a:defRPr/>
            </a:pPr>
            <a:fld id="{E58196EE-B87A-4743-88E5-1083A5BB84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84" r:id="rId1"/>
    <p:sldLayoutId id="2147485085" r:id="rId2"/>
    <p:sldLayoutId id="2147485086" r:id="rId3"/>
    <p:sldLayoutId id="2147485087" r:id="rId4"/>
    <p:sldLayoutId id="2147485088" r:id="rId5"/>
    <p:sldLayoutId id="2147485089" r:id="rId6"/>
    <p:sldLayoutId id="2147485090" r:id="rId7"/>
    <p:sldLayoutId id="2147485091" r:id="rId8"/>
    <p:sldLayoutId id="2147485092" r:id="rId9"/>
    <p:sldLayoutId id="2147485093" r:id="rId10"/>
    <p:sldLayoutId id="2147485094" r:id="rId11"/>
    <p:sldLayoutId id="2147485095" r:id="rId12"/>
    <p:sldLayoutId id="2147485096" r:id="rId13"/>
    <p:sldLayoutId id="2147485097" r:id="rId14"/>
    <p:sldLayoutId id="2147485098" r:id="rId15"/>
    <p:sldLayoutId id="2147485099" r:id="rId16"/>
    <p:sldLayoutId id="2147485100" r:id="rId17"/>
    <p:sldLayoutId id="2147485101" r:id="rId18"/>
    <p:sldLayoutId id="2147485102" r:id="rId19"/>
    <p:sldLayoutId id="2147485103" r:id="rId20"/>
    <p:sldLayoutId id="2147485104" r:id="rId21"/>
    <p:sldLayoutId id="2147485105" r:id="rId22"/>
    <p:sldLayoutId id="2147485106" r:id="rId23"/>
    <p:sldLayoutId id="2147485107" r:id="rId24"/>
    <p:sldLayoutId id="2147485108" r:id="rId25"/>
    <p:sldLayoutId id="2147485109" r:id="rId26"/>
    <p:sldLayoutId id="2147485110" r:id="rId27"/>
    <p:sldLayoutId id="2147485111" r:id="rId28"/>
    <p:sldLayoutId id="2147485112" r:id="rId29"/>
    <p:sldLayoutId id="2147485113" r:id="rId30"/>
    <p:sldLayoutId id="2147485114" r:id="rId31"/>
    <p:sldLayoutId id="2147485115" r:id="rId32"/>
    <p:sldLayoutId id="2147485116" r:id="rId33"/>
    <p:sldLayoutId id="2147485117" r:id="rId34"/>
    <p:sldLayoutId id="2147485118" r:id="rId35"/>
    <p:sldLayoutId id="2147485119" r:id="rId36"/>
    <p:sldLayoutId id="2147485120" r:id="rId37"/>
    <p:sldLayoutId id="2147485121" r:id="rId38"/>
    <p:sldLayoutId id="2147485122" r:id="rId39"/>
    <p:sldLayoutId id="2147485123" r:id="rId40"/>
    <p:sldLayoutId id="2147485124" r:id="rId41"/>
    <p:sldLayoutId id="2147485125" r:id="rId42"/>
    <p:sldLayoutId id="2147485126" r:id="rId43"/>
    <p:sldLayoutId id="2147485127" r:id="rId44"/>
    <p:sldLayoutId id="2147485128" r:id="rId45"/>
    <p:sldLayoutId id="2147485129" r:id="rId46"/>
    <p:sldLayoutId id="2147485130" r:id="rId47"/>
    <p:sldLayoutId id="2147485131" r:id="rId48"/>
    <p:sldLayoutId id="2147485132" r:id="rId49"/>
    <p:sldLayoutId id="2147485133" r:id="rId50"/>
    <p:sldLayoutId id="2147485134" r:id="rId51"/>
    <p:sldLayoutId id="2147485135" r:id="rId52"/>
    <p:sldLayoutId id="2147485136" r:id="rId53"/>
    <p:sldLayoutId id="2147485137" r:id="rId54"/>
    <p:sldLayoutId id="2147485138" r:id="rId55"/>
    <p:sldLayoutId id="2147485139" r:id="rId56"/>
    <p:sldLayoutId id="2147485140" r:id="rId57"/>
    <p:sldLayoutId id="2147485141" r:id="rId58"/>
    <p:sldLayoutId id="2147485142" r:id="rId59"/>
    <p:sldLayoutId id="2147485143" r:id="rId60"/>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B70BD954-7442-4835-B3EB-6C5E55D3E5B0}"/>
              </a:ext>
            </a:extLst>
          </p:cNvPr>
          <p:cNvSpPr>
            <a:spLocks noGrp="1"/>
          </p:cNvSpPr>
          <p:nvPr>
            <p:ph type="ctrTitle"/>
          </p:nvPr>
        </p:nvSpPr>
        <p:spPr/>
        <p:txBody>
          <a:bodyPr/>
          <a:lstStyle/>
          <a:p>
            <a:pPr eaLnBrk="1" hangingPunct="1"/>
            <a:r>
              <a:rPr lang="en-US" altLang="en-US" b="1" dirty="0"/>
              <a:t>How the Presidential </a:t>
            </a:r>
            <a:br>
              <a:rPr lang="en-US" altLang="en-US" b="1" dirty="0"/>
            </a:br>
            <a:r>
              <a:rPr lang="en-US" altLang="en-US" b="1" dirty="0"/>
              <a:t>Election Works</a:t>
            </a:r>
          </a:p>
        </p:txBody>
      </p:sp>
      <p:sp>
        <p:nvSpPr>
          <p:cNvPr id="3" name="Subtitle 2">
            <a:extLst>
              <a:ext uri="{FF2B5EF4-FFF2-40B4-BE49-F238E27FC236}">
                <a16:creationId xmlns:a16="http://schemas.microsoft.com/office/drawing/2014/main" id="{2029ACD7-F514-4C6C-B36C-299861C49083}"/>
              </a:ext>
            </a:extLst>
          </p:cNvPr>
          <p:cNvSpPr>
            <a:spLocks noGrp="1"/>
          </p:cNvSpPr>
          <p:nvPr>
            <p:ph type="subTitle" idx="1"/>
          </p:nvPr>
        </p:nvSpPr>
        <p:spPr/>
        <p:txBody>
          <a:bodyPr rtlCol="0">
            <a:normAutofit/>
          </a:bodyPr>
          <a:lstStyle/>
          <a:p>
            <a:pPr eaLnBrk="1" fontAlgn="auto" hangingPunct="1">
              <a:spcAft>
                <a:spcPts val="0"/>
              </a:spcAft>
              <a:defRPr/>
            </a:pP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8C72B-5E92-4C1D-AE54-B964BA1A6327}"/>
              </a:ext>
            </a:extLst>
          </p:cNvPr>
          <p:cNvSpPr>
            <a:spLocks noGrp="1"/>
          </p:cNvSpPr>
          <p:nvPr>
            <p:ph type="title"/>
          </p:nvPr>
        </p:nvSpPr>
        <p:spPr>
          <a:xfrm flipV="1">
            <a:off x="457200" y="0"/>
            <a:ext cx="8229600" cy="274638"/>
          </a:xfrm>
        </p:spPr>
        <p:txBody>
          <a:bodyPr rtlCol="0">
            <a:normAutofit fontScale="90000"/>
          </a:bodyPr>
          <a:lstStyle/>
          <a:p>
            <a:pPr eaLnBrk="1" fontAlgn="auto" hangingPunct="1">
              <a:spcAft>
                <a:spcPts val="0"/>
              </a:spcAft>
              <a:defRPr/>
            </a:pPr>
            <a:r>
              <a:rPr lang="en-US" dirty="0"/>
              <a:t>  </a:t>
            </a:r>
          </a:p>
        </p:txBody>
      </p:sp>
      <p:sp>
        <p:nvSpPr>
          <p:cNvPr id="3" name="Content Placeholder 2">
            <a:extLst>
              <a:ext uri="{FF2B5EF4-FFF2-40B4-BE49-F238E27FC236}">
                <a16:creationId xmlns:a16="http://schemas.microsoft.com/office/drawing/2014/main" id="{61975B25-B10C-4DC7-9E88-35B0FE725805}"/>
              </a:ext>
            </a:extLst>
          </p:cNvPr>
          <p:cNvSpPr>
            <a:spLocks noGrp="1"/>
          </p:cNvSpPr>
          <p:nvPr>
            <p:ph idx="1"/>
          </p:nvPr>
        </p:nvSpPr>
        <p:spPr>
          <a:xfrm>
            <a:off x="609600" y="457200"/>
            <a:ext cx="8077200" cy="6019800"/>
          </a:xfrm>
        </p:spPr>
        <p:txBody>
          <a:bodyPr rtlCol="0">
            <a:normAutofit fontScale="77500" lnSpcReduction="20000"/>
          </a:bodyPr>
          <a:lstStyle/>
          <a:p>
            <a:pPr eaLnBrk="1" fontAlgn="auto" hangingPunct="1">
              <a:spcAft>
                <a:spcPts val="0"/>
              </a:spcAft>
              <a:buFont typeface="Arial" panose="020B0604020202020204" pitchFamily="34" charset="0"/>
              <a:buNone/>
              <a:defRPr/>
            </a:pPr>
            <a:r>
              <a:rPr lang="en-US" b="1" dirty="0"/>
              <a:t>Rove innovation in 2004:  micro-targeting of supporters, geographically.</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Obama innovation in 2008:  much greater use of E-mail and websites than before, for campaigning and fund-raising.</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Sanders innovation in 2016:  calling on supporters to contribute a small amount, which adds up to a lot</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Now:  Both parties and their candidates use these methods.</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Features:</a:t>
            </a:r>
          </a:p>
          <a:p>
            <a:pPr eaLnBrk="1" fontAlgn="auto" hangingPunct="1">
              <a:spcAft>
                <a:spcPts val="0"/>
              </a:spcAft>
              <a:buFont typeface="Arial" panose="020B0604020202020204" pitchFamily="34" charset="0"/>
              <a:buNone/>
              <a:defRPr/>
            </a:pPr>
            <a:r>
              <a:rPr lang="en-US" b="1" dirty="0"/>
              <a:t>	--making it easy to donate with one click.</a:t>
            </a:r>
          </a:p>
          <a:p>
            <a:pPr eaLnBrk="1" fontAlgn="auto" hangingPunct="1">
              <a:spcAft>
                <a:spcPts val="0"/>
              </a:spcAft>
              <a:buFont typeface="Arial" panose="020B0604020202020204" pitchFamily="34" charset="0"/>
              <a:buNone/>
              <a:defRPr/>
            </a:pPr>
            <a:r>
              <a:rPr lang="en-US" b="1" dirty="0"/>
              <a:t>	--giving recipients a sense of personal contact with the candidate, or the president.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F10C6C6-5B2C-496C-B3A2-42525C65290D}"/>
              </a:ext>
            </a:extLst>
          </p:cNvPr>
          <p:cNvSpPr>
            <a:spLocks noGrp="1"/>
          </p:cNvSpPr>
          <p:nvPr>
            <p:ph type="title"/>
          </p:nvPr>
        </p:nvSpPr>
        <p:spPr>
          <a:xfrm flipV="1">
            <a:off x="381000" y="0"/>
            <a:ext cx="8305800" cy="1143000"/>
          </a:xfrm>
        </p:spPr>
        <p:txBody>
          <a:bodyPr/>
          <a:lstStyle/>
          <a:p>
            <a:pPr eaLnBrk="1" hangingPunct="1"/>
            <a:r>
              <a:rPr lang="en-US" altLang="en-US"/>
              <a:t>  </a:t>
            </a:r>
          </a:p>
        </p:txBody>
      </p:sp>
      <p:sp>
        <p:nvSpPr>
          <p:cNvPr id="3" name="Content Placeholder 2">
            <a:extLst>
              <a:ext uri="{FF2B5EF4-FFF2-40B4-BE49-F238E27FC236}">
                <a16:creationId xmlns:a16="http://schemas.microsoft.com/office/drawing/2014/main" id="{BD635A36-20C9-4D73-89AA-66AB4FB5285A}"/>
              </a:ext>
            </a:extLst>
          </p:cNvPr>
          <p:cNvSpPr>
            <a:spLocks noGrp="1"/>
          </p:cNvSpPr>
          <p:nvPr>
            <p:ph idx="1"/>
          </p:nvPr>
        </p:nvSpPr>
        <p:spPr>
          <a:xfrm>
            <a:off x="457200" y="457200"/>
            <a:ext cx="8229600" cy="6172200"/>
          </a:xfrm>
        </p:spPr>
        <p:txBody>
          <a:bodyPr rtlCol="0">
            <a:normAutofit fontScale="92500" lnSpcReduction="20000"/>
          </a:bodyPr>
          <a:lstStyle/>
          <a:p>
            <a:pPr eaLnBrk="1" fontAlgn="auto" hangingPunct="1">
              <a:spcAft>
                <a:spcPts val="0"/>
              </a:spcAft>
              <a:buFont typeface="Arial" panose="020B0604020202020204" pitchFamily="34" charset="0"/>
              <a:buNone/>
              <a:defRPr/>
            </a:pPr>
            <a:r>
              <a:rPr lang="en-US" sz="3000" b="1" dirty="0"/>
              <a:t>Constitutional provisions for the presidential election:</a:t>
            </a:r>
          </a:p>
          <a:p>
            <a:pPr eaLnBrk="1" fontAlgn="auto" hangingPunct="1">
              <a:spcAft>
                <a:spcPts val="0"/>
              </a:spcAft>
              <a:buFont typeface="Arial" panose="020B0604020202020204" pitchFamily="34" charset="0"/>
              <a:buNone/>
              <a:defRPr/>
            </a:pPr>
            <a:r>
              <a:rPr lang="en-US" sz="3000" b="1" dirty="0"/>
              <a:t>		No reference to political parties.</a:t>
            </a:r>
          </a:p>
          <a:p>
            <a:pPr eaLnBrk="1" fontAlgn="auto" hangingPunct="1">
              <a:spcAft>
                <a:spcPts val="0"/>
              </a:spcAft>
              <a:buFont typeface="Arial" panose="020B0604020202020204" pitchFamily="34" charset="0"/>
              <a:buNone/>
              <a:defRPr/>
            </a:pPr>
            <a:r>
              <a:rPr lang="en-US" sz="3000" b="1" dirty="0"/>
              <a:t>		No reference to direct election.</a:t>
            </a:r>
          </a:p>
          <a:p>
            <a:pPr eaLnBrk="1" fontAlgn="auto" hangingPunct="1">
              <a:spcAft>
                <a:spcPts val="0"/>
              </a:spcAft>
              <a:buFont typeface="Arial" panose="020B0604020202020204" pitchFamily="34" charset="0"/>
              <a:buNone/>
              <a:defRPr/>
            </a:pPr>
            <a:r>
              <a:rPr lang="en-US" sz="3000" b="1" dirty="0"/>
              <a:t>		(Exception: 24</a:t>
            </a:r>
            <a:r>
              <a:rPr lang="en-US" sz="3000" b="1" baseline="30000" dirty="0"/>
              <a:t>th</a:t>
            </a:r>
            <a:r>
              <a:rPr lang="en-US" sz="3000" b="1" dirty="0"/>
              <a:t> Amendment outlawing poll 		taxes.)</a:t>
            </a:r>
          </a:p>
          <a:p>
            <a:pPr eaLnBrk="1" fontAlgn="auto" hangingPunct="1">
              <a:spcAft>
                <a:spcPts val="0"/>
              </a:spcAft>
              <a:buFont typeface="Arial" panose="020B0604020202020204" pitchFamily="34" charset="0"/>
              <a:buNone/>
              <a:defRPr/>
            </a:pPr>
            <a:r>
              <a:rPr lang="en-US" sz="3000" b="1" dirty="0"/>
              <a:t>Electoral College: created in Article II, modified in 12</a:t>
            </a:r>
            <a:r>
              <a:rPr lang="en-US" sz="3000" b="1" baseline="30000" dirty="0"/>
              <a:t>th</a:t>
            </a:r>
            <a:r>
              <a:rPr lang="en-US" sz="3000" b="1" dirty="0"/>
              <a:t> Amendment.  </a:t>
            </a:r>
          </a:p>
          <a:p>
            <a:pPr eaLnBrk="1" fontAlgn="auto" hangingPunct="1">
              <a:spcAft>
                <a:spcPts val="0"/>
              </a:spcAft>
              <a:buFont typeface="Arial" panose="020B0604020202020204" pitchFamily="34" charset="0"/>
              <a:buNone/>
              <a:defRPr/>
            </a:pPr>
            <a:r>
              <a:rPr lang="en-US" sz="3000" b="1" dirty="0"/>
              <a:t>	Original plan: Runner-up in electoral vote to be vice-president.  New plan: Separate balloting for president and vice-president.  How did this reflect the existence of political parties?</a:t>
            </a:r>
          </a:p>
          <a:p>
            <a:pPr eaLnBrk="1" fontAlgn="auto" hangingPunct="1">
              <a:spcAft>
                <a:spcPts val="0"/>
              </a:spcAft>
              <a:buFont typeface="Arial" panose="020B0604020202020204" pitchFamily="34" charset="0"/>
              <a:buNone/>
              <a:defRPr/>
            </a:pPr>
            <a:r>
              <a:rPr lang="en-US" sz="3000" b="1" dirty="0"/>
              <a:t>Special contingency if no candidate has a majority:  House chooses president (one state one vote); Senate chooses vice-president.</a:t>
            </a:r>
          </a:p>
          <a:p>
            <a:pPr eaLnBrk="1" fontAlgn="auto" hangingPunct="1">
              <a:spcAft>
                <a:spcPts val="0"/>
              </a:spcAft>
              <a:buFont typeface="Arial" panose="020B0604020202020204" pitchFamily="34" charset="0"/>
              <a:buNone/>
              <a:defRPr/>
            </a:pPr>
            <a:r>
              <a:rPr lang="en-US" b="1" dirty="0"/>
              <a:t>		</a:t>
            </a:r>
          </a:p>
          <a:p>
            <a:pPr eaLnBrk="1" fontAlgn="auto" hangingPunct="1">
              <a:spcAft>
                <a:spcPts val="0"/>
              </a:spcAft>
              <a:buFont typeface="Arial" panose="020B0604020202020204" pitchFamily="34" charset="0"/>
              <a:buNone/>
              <a:defRPr/>
            </a:pP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5C147-26FD-4233-94D7-7E57E0B95AA6}"/>
              </a:ext>
            </a:extLst>
          </p:cNvPr>
          <p:cNvSpPr>
            <a:spLocks noGrp="1"/>
          </p:cNvSpPr>
          <p:nvPr>
            <p:ph type="title"/>
          </p:nvPr>
        </p:nvSpPr>
        <p:spPr>
          <a:xfrm>
            <a:off x="533400" y="-46038"/>
            <a:ext cx="8153400" cy="46038"/>
          </a:xfrm>
        </p:spPr>
        <p:txBody>
          <a:bodyPr rtlCol="0">
            <a:normAutofit fontScale="90000"/>
          </a:bodyPr>
          <a:lstStyle/>
          <a:p>
            <a:pPr eaLnBrk="1" fontAlgn="auto" hangingPunct="1">
              <a:spcAft>
                <a:spcPts val="0"/>
              </a:spcAft>
              <a:defRPr/>
            </a:pPr>
            <a:r>
              <a:rPr lang="en-US" dirty="0"/>
              <a:t>  </a:t>
            </a:r>
          </a:p>
        </p:txBody>
      </p:sp>
      <p:sp>
        <p:nvSpPr>
          <p:cNvPr id="3" name="Content Placeholder 2">
            <a:extLst>
              <a:ext uri="{FF2B5EF4-FFF2-40B4-BE49-F238E27FC236}">
                <a16:creationId xmlns:a16="http://schemas.microsoft.com/office/drawing/2014/main" id="{E0CEABAB-E39D-40D7-85B5-CE9A0F530F6A}"/>
              </a:ext>
            </a:extLst>
          </p:cNvPr>
          <p:cNvSpPr>
            <a:spLocks noGrp="1"/>
          </p:cNvSpPr>
          <p:nvPr>
            <p:ph idx="1"/>
          </p:nvPr>
        </p:nvSpPr>
        <p:spPr>
          <a:xfrm>
            <a:off x="457200" y="457200"/>
            <a:ext cx="8229600" cy="6096000"/>
          </a:xfrm>
        </p:spPr>
        <p:txBody>
          <a:bodyPr rtlCol="0">
            <a:normAutofit fontScale="85000" lnSpcReduction="20000"/>
          </a:bodyPr>
          <a:lstStyle/>
          <a:p>
            <a:pPr algn="ctr" eaLnBrk="1" fontAlgn="auto" hangingPunct="1">
              <a:spcAft>
                <a:spcPts val="0"/>
              </a:spcAft>
              <a:buFont typeface="Arial" panose="020B0604020202020204" pitchFamily="34" charset="0"/>
              <a:buNone/>
              <a:defRPr/>
            </a:pPr>
            <a:r>
              <a:rPr lang="en-US" b="1" dirty="0"/>
              <a:t>PRESIDENTIAL PRIMARIES</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Run jointly by each state’s government and the national and state party committees, subject to federal anti-discrimination laws.</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National nominating conventions began in 1832. Over many decades, the direct primary system evolved, with delegates chosen by popular vote.</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Rules differ between parties and between states, and are very unwieldy, contradictory, and constantly changing.</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A few states still have caucuses: voters show up at local conventions, hear speeches, and vote there.</a:t>
            </a:r>
          </a:p>
          <a:p>
            <a:pPr eaLnBrk="1" fontAlgn="auto" hangingPunct="1">
              <a:spcAft>
                <a:spcPts val="0"/>
              </a:spcAft>
              <a:buFont typeface="Arial" panose="020B0604020202020204" pitchFamily="34" charset="0"/>
              <a:buNone/>
              <a:defRPr/>
            </a:pP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A4A797D6-4079-4CBA-B0B3-7FB6053039A2}"/>
              </a:ext>
            </a:extLst>
          </p:cNvPr>
          <p:cNvSpPr>
            <a:spLocks noGrp="1"/>
          </p:cNvSpPr>
          <p:nvPr>
            <p:ph type="title"/>
          </p:nvPr>
        </p:nvSpPr>
        <p:spPr>
          <a:xfrm>
            <a:off x="457200" y="-1143000"/>
            <a:ext cx="8229600" cy="1143000"/>
          </a:xfrm>
        </p:spPr>
        <p:txBody>
          <a:bodyPr/>
          <a:lstStyle/>
          <a:p>
            <a:r>
              <a:rPr lang="en-US" altLang="en-US"/>
              <a:t>  </a:t>
            </a:r>
          </a:p>
        </p:txBody>
      </p:sp>
      <p:sp>
        <p:nvSpPr>
          <p:cNvPr id="73731" name="Content Placeholder 2">
            <a:extLst>
              <a:ext uri="{FF2B5EF4-FFF2-40B4-BE49-F238E27FC236}">
                <a16:creationId xmlns:a16="http://schemas.microsoft.com/office/drawing/2014/main" id="{8944D8F7-B611-4C6E-B331-6C3F7A30F062}"/>
              </a:ext>
            </a:extLst>
          </p:cNvPr>
          <p:cNvSpPr>
            <a:spLocks noGrp="1"/>
          </p:cNvSpPr>
          <p:nvPr>
            <p:ph idx="1"/>
          </p:nvPr>
        </p:nvSpPr>
        <p:spPr>
          <a:xfrm>
            <a:off x="381000" y="457200"/>
            <a:ext cx="8305800" cy="5668963"/>
          </a:xfrm>
        </p:spPr>
        <p:txBody>
          <a:bodyPr/>
          <a:lstStyle/>
          <a:p>
            <a:pPr>
              <a:buFont typeface="Arial" panose="020B0604020202020204" pitchFamily="34" charset="0"/>
              <a:buNone/>
            </a:pPr>
            <a:r>
              <a:rPr lang="en-US" altLang="en-US" b="1"/>
              <a:t>Primaries and caucuses choose delegates to the party’s national convention.</a:t>
            </a:r>
          </a:p>
          <a:p>
            <a:pPr>
              <a:buFont typeface="Arial" panose="020B0604020202020204" pitchFamily="34" charset="0"/>
              <a:buNone/>
            </a:pPr>
            <a:endParaRPr lang="en-US" altLang="en-US" b="1"/>
          </a:p>
          <a:p>
            <a:pPr>
              <a:buFont typeface="Arial" panose="020B0604020202020204" pitchFamily="34" charset="0"/>
              <a:buNone/>
            </a:pPr>
            <a:r>
              <a:rPr lang="en-US" altLang="en-US" b="1"/>
              <a:t>Up until the 1970s, the party elites controlled the nominations.  They still have some influence.</a:t>
            </a:r>
          </a:p>
          <a:p>
            <a:pPr>
              <a:buFont typeface="Arial" panose="020B0604020202020204" pitchFamily="34" charset="0"/>
              <a:buNone/>
            </a:pPr>
            <a:endParaRPr lang="en-US" altLang="en-US" b="1"/>
          </a:p>
          <a:p>
            <a:pPr>
              <a:buFont typeface="Arial" panose="020B0604020202020204" pitchFamily="34" charset="0"/>
              <a:buNone/>
            </a:pPr>
            <a:r>
              <a:rPr lang="en-US" altLang="en-US" b="1"/>
              <a:t>Two key functions of the convention:</a:t>
            </a:r>
          </a:p>
          <a:p>
            <a:pPr>
              <a:buFont typeface="Arial" panose="020B0604020202020204" pitchFamily="34" charset="0"/>
              <a:buNone/>
            </a:pPr>
            <a:r>
              <a:rPr lang="en-US" altLang="en-US" b="1"/>
              <a:t>	--nominate candidates for president and VP</a:t>
            </a:r>
          </a:p>
          <a:p>
            <a:pPr>
              <a:buFont typeface="Arial" panose="020B0604020202020204" pitchFamily="34" charset="0"/>
              <a:buNone/>
            </a:pPr>
            <a:r>
              <a:rPr lang="en-US" altLang="en-US" b="1"/>
              <a:t>	--write the party platform (often involving conflict between sectors of the party)</a:t>
            </a:r>
          </a:p>
          <a:p>
            <a:pPr>
              <a:buFont typeface="Arial" panose="020B0604020202020204" pitchFamily="34" charset="0"/>
              <a:buNone/>
            </a:pPr>
            <a:endParaRPr lang="en-US" altLang="en-US" b="1"/>
          </a:p>
          <a:p>
            <a:pPr>
              <a:buFont typeface="Arial" panose="020B0604020202020204" pitchFamily="34" charset="0"/>
              <a:buNone/>
            </a:pPr>
            <a:endParaRPr lang="en-US" altLang="en-US" b="1"/>
          </a:p>
          <a:p>
            <a:pPr>
              <a:buFont typeface="Arial" panose="020B0604020202020204" pitchFamily="34" charset="0"/>
              <a:buNone/>
            </a:pPr>
            <a:endParaRPr lang="en-US" alt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915B3-3E48-4614-AE70-162383DC2FDB}"/>
              </a:ext>
            </a:extLst>
          </p:cNvPr>
          <p:cNvSpPr>
            <a:spLocks noGrp="1"/>
          </p:cNvSpPr>
          <p:nvPr>
            <p:ph type="title"/>
          </p:nvPr>
        </p:nvSpPr>
        <p:spPr>
          <a:xfrm flipV="1">
            <a:off x="533400" y="0"/>
            <a:ext cx="8153400" cy="274638"/>
          </a:xfrm>
        </p:spPr>
        <p:txBody>
          <a:bodyPr rtlCol="0">
            <a:normAutofit fontScale="90000"/>
          </a:bodyPr>
          <a:lstStyle/>
          <a:p>
            <a:pPr eaLnBrk="1" fontAlgn="auto" hangingPunct="1">
              <a:spcAft>
                <a:spcPts val="0"/>
              </a:spcAft>
              <a:defRPr/>
            </a:pPr>
            <a:r>
              <a:rPr lang="en-US" dirty="0"/>
              <a:t>  </a:t>
            </a:r>
          </a:p>
        </p:txBody>
      </p:sp>
      <p:sp>
        <p:nvSpPr>
          <p:cNvPr id="3" name="Content Placeholder 2">
            <a:extLst>
              <a:ext uri="{FF2B5EF4-FFF2-40B4-BE49-F238E27FC236}">
                <a16:creationId xmlns:a16="http://schemas.microsoft.com/office/drawing/2014/main" id="{EAD5CA78-ACF1-4795-96A7-442D8E685403}"/>
              </a:ext>
            </a:extLst>
          </p:cNvPr>
          <p:cNvSpPr>
            <a:spLocks noGrp="1"/>
          </p:cNvSpPr>
          <p:nvPr>
            <p:ph idx="1"/>
          </p:nvPr>
        </p:nvSpPr>
        <p:spPr>
          <a:xfrm>
            <a:off x="457200" y="533400"/>
            <a:ext cx="8229600" cy="5592763"/>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en-US" b="1" dirty="0"/>
              <a:t>Electoral College system:</a:t>
            </a:r>
            <a:br>
              <a:rPr lang="en-US" b="1" dirty="0"/>
            </a:br>
            <a:br>
              <a:rPr lang="en-US" b="1" dirty="0"/>
            </a:br>
            <a:r>
              <a:rPr lang="en-US" b="1" dirty="0"/>
              <a:t>Each state’s legislature decides how the electors will be chosen.</a:t>
            </a:r>
          </a:p>
          <a:p>
            <a:pPr eaLnBrk="1" fontAlgn="auto" hangingPunct="1">
              <a:spcAft>
                <a:spcPts val="0"/>
              </a:spcAft>
              <a:buFont typeface="Arial" panose="020B0604020202020204" pitchFamily="34" charset="0"/>
              <a:buNone/>
              <a:defRPr/>
            </a:pPr>
            <a:r>
              <a:rPr lang="en-US" b="1" dirty="0"/>
              <a:t>	</a:t>
            </a:r>
          </a:p>
          <a:p>
            <a:pPr eaLnBrk="1" fontAlgn="auto" hangingPunct="1">
              <a:spcAft>
                <a:spcPts val="0"/>
              </a:spcAft>
              <a:buFont typeface="Arial" panose="020B0604020202020204" pitchFamily="34" charset="0"/>
              <a:buNone/>
              <a:defRPr/>
            </a:pPr>
            <a:r>
              <a:rPr lang="en-US" b="1" dirty="0"/>
              <a:t>	Each state’s electors equal number of Representatives (variable) plus Senators (two each).</a:t>
            </a:r>
          </a:p>
          <a:p>
            <a:pPr eaLnBrk="1" fontAlgn="auto" hangingPunct="1">
              <a:spcAft>
                <a:spcPts val="0"/>
              </a:spcAft>
              <a:buFont typeface="Arial" panose="020B0604020202020204" pitchFamily="34" charset="0"/>
              <a:buNone/>
              <a:defRPr/>
            </a:pPr>
            <a:endParaRPr lang="en-US" b="1" dirty="0"/>
          </a:p>
          <a:p>
            <a:pPr eaLnBrk="1" fontAlgn="auto" hangingPunct="1">
              <a:spcAft>
                <a:spcPts val="0"/>
              </a:spcAft>
              <a:buFont typeface="Arial" panose="020B0604020202020204" pitchFamily="34" charset="0"/>
              <a:buNone/>
              <a:defRPr/>
            </a:pPr>
            <a:r>
              <a:rPr lang="en-US" b="1" dirty="0"/>
              <a:t>	Actual practice: each state’s electors go to winner of popular vote, usually winner-take-all (exceptions: Maine and Nebraska).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45892A8D-912C-4A01-BCF3-0F194C6172D6}"/>
              </a:ext>
            </a:extLst>
          </p:cNvPr>
          <p:cNvSpPr>
            <a:spLocks noGrp="1"/>
          </p:cNvSpPr>
          <p:nvPr>
            <p:ph type="title"/>
          </p:nvPr>
        </p:nvSpPr>
        <p:spPr>
          <a:xfrm flipV="1">
            <a:off x="533400" y="152400"/>
            <a:ext cx="8153400" cy="122238"/>
          </a:xfrm>
        </p:spPr>
        <p:txBody>
          <a:bodyPr/>
          <a:lstStyle/>
          <a:p>
            <a:r>
              <a:rPr lang="en-US" altLang="en-US"/>
              <a:t>  </a:t>
            </a:r>
          </a:p>
        </p:txBody>
      </p:sp>
      <p:sp>
        <p:nvSpPr>
          <p:cNvPr id="75779" name="Content Placeholder 2">
            <a:extLst>
              <a:ext uri="{FF2B5EF4-FFF2-40B4-BE49-F238E27FC236}">
                <a16:creationId xmlns:a16="http://schemas.microsoft.com/office/drawing/2014/main" id="{71A272A8-FC9D-4B4B-AA94-77F0AD48C14A}"/>
              </a:ext>
            </a:extLst>
          </p:cNvPr>
          <p:cNvSpPr>
            <a:spLocks noGrp="1"/>
          </p:cNvSpPr>
          <p:nvPr>
            <p:ph idx="1"/>
          </p:nvPr>
        </p:nvSpPr>
        <p:spPr>
          <a:xfrm>
            <a:off x="457200" y="533400"/>
            <a:ext cx="8229600" cy="5592763"/>
          </a:xfrm>
        </p:spPr>
        <p:txBody>
          <a:bodyPr/>
          <a:lstStyle/>
          <a:p>
            <a:pPr>
              <a:buFont typeface="Arial" panose="020B0604020202020204" pitchFamily="34" charset="0"/>
              <a:buNone/>
            </a:pPr>
            <a:r>
              <a:rPr lang="en-US" altLang="en-US" b="1"/>
              <a:t>Battleground states:  states that have many electoral votes and are not securely Democratic or Republican, which get the most attention from the campaigns.</a:t>
            </a:r>
          </a:p>
          <a:p>
            <a:pPr>
              <a:buFont typeface="Arial" panose="020B0604020202020204" pitchFamily="34" charset="0"/>
              <a:buNone/>
            </a:pPr>
            <a:endParaRPr lang="en-US" altLang="en-US" b="1"/>
          </a:p>
          <a:p>
            <a:pPr>
              <a:buFont typeface="Arial" panose="020B0604020202020204" pitchFamily="34" charset="0"/>
              <a:buNone/>
            </a:pPr>
            <a:r>
              <a:rPr lang="en-US" altLang="en-US" b="1"/>
              <a:t>In the electoral college system, the winner of the popular vote can lose the electoral vote.</a:t>
            </a:r>
          </a:p>
          <a:p>
            <a:pPr>
              <a:buFont typeface="Arial" panose="020B0604020202020204" pitchFamily="34" charset="0"/>
              <a:buNone/>
            </a:pPr>
            <a:endParaRPr lang="en-US" altLang="en-US" b="1"/>
          </a:p>
          <a:p>
            <a:pPr>
              <a:buFont typeface="Arial" panose="020B0604020202020204" pitchFamily="34" charset="0"/>
              <a:buNone/>
            </a:pPr>
            <a:r>
              <a:rPr lang="en-US" altLang="en-US" b="1"/>
              <a:t>Thought question:  Is more democratic necessarily better?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The size of each state reflects the number of electoral votes that state has, following the changes required by the 2010 census. The colors show which party the state voted for in the 2012 presidential elections: red for Republican, blue for Democratic. A candidate must win 270 electoral votes to be elected president.">
            <a:extLst>
              <a:ext uri="{FF2B5EF4-FFF2-40B4-BE49-F238E27FC236}">
                <a16:creationId xmlns:a16="http://schemas.microsoft.com/office/drawing/2014/main" id="{450B1D6C-7E85-4A07-B372-38E0D9549A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04800"/>
            <a:ext cx="8286750" cy="615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78BAF474-F6D9-4AA1-9137-E9B5B2F8FC6A}"/>
              </a:ext>
            </a:extLst>
          </p:cNvPr>
          <p:cNvSpPr txBox="1">
            <a:spLocks noChangeArrowheads="1"/>
          </p:cNvSpPr>
          <p:nvPr/>
        </p:nvSpPr>
        <p:spPr bwMode="auto">
          <a:xfrm>
            <a:off x="850900" y="6248400"/>
            <a:ext cx="7781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i="1">
                <a:solidFill>
                  <a:srgbClr val="000000"/>
                </a:solidFill>
              </a:rPr>
              <a:t>Figure 9-1 shows the number of electoral votes per state in 2016</a:t>
            </a:r>
          </a:p>
        </p:txBody>
      </p:sp>
      <p:sp>
        <p:nvSpPr>
          <p:cNvPr id="77827" name="Title 1">
            <a:extLst>
              <a:ext uri="{FF2B5EF4-FFF2-40B4-BE49-F238E27FC236}">
                <a16:creationId xmlns:a16="http://schemas.microsoft.com/office/drawing/2014/main" id="{CB3D541A-B747-4B4F-9E66-1B351CCFAFA4}"/>
              </a:ext>
            </a:extLst>
          </p:cNvPr>
          <p:cNvSpPr>
            <a:spLocks noGrp="1"/>
          </p:cNvSpPr>
          <p:nvPr>
            <p:ph type="title"/>
          </p:nvPr>
        </p:nvSpPr>
        <p:spPr>
          <a:xfrm>
            <a:off x="1676400" y="381000"/>
            <a:ext cx="7086600" cy="982663"/>
          </a:xfrm>
        </p:spPr>
        <p:txBody>
          <a:bodyPr/>
          <a:lstStyle/>
          <a:p>
            <a:pPr marL="1279525" indent="-1279525" eaLnBrk="1" hangingPunct="1"/>
            <a:r>
              <a:rPr lang="en-US" altLang="en-US" sz="3200">
                <a:solidFill>
                  <a:schemeClr val="bg1"/>
                </a:solidFill>
                <a:latin typeface="Arial" panose="020B0604020202020204" pitchFamily="34" charset="0"/>
                <a:ea typeface="Franklin Gothic Medium" panose="020B0603020102020204" pitchFamily="34" charset="0"/>
                <a:cs typeface="Arial" panose="020B0604020202020204" pitchFamily="34" charset="0"/>
              </a:rPr>
              <a:t>9.1	State Electoral Votes in 2016</a:t>
            </a:r>
          </a:p>
        </p:txBody>
      </p:sp>
      <p:pic>
        <p:nvPicPr>
          <p:cNvPr id="77828" name="Picture 1" descr="The size of each state reflects the&#10;number of electoral votes that&#10;state has, following the changes&#10;required by the 2010 census. The&#10;colors show which party the state&#10;voted for in the 2016 presidential&#10;elections: red for Republican,&#10;blue for Democratic. A candidate&#10;must win 270 electoral votes&#10;to be elected&#10;president. Maine&#10;awards two of its electoral votes by&#10;congressional district, and the red&#10;dot reflects that the Republicans&#10;carried one of them.">
            <a:extLst>
              <a:ext uri="{FF2B5EF4-FFF2-40B4-BE49-F238E27FC236}">
                <a16:creationId xmlns:a16="http://schemas.microsoft.com/office/drawing/2014/main" id="{2E99D3A0-6A25-4C2C-92AA-72A1E4C291B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029700" cy="708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A Typical Presidential Campaign Organization">
            <a:extLst>
              <a:ext uri="{FF2B5EF4-FFF2-40B4-BE49-F238E27FC236}">
                <a16:creationId xmlns:a16="http://schemas.microsoft.com/office/drawing/2014/main" id="{AB8B204A-E0DF-4815-A241-593105D5A8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0"/>
            <a:ext cx="8434388"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TotalTime>
  <Words>487</Words>
  <Application>Microsoft Office PowerPoint</Application>
  <PresentationFormat>On-screen Show (4:3)</PresentationFormat>
  <Paragraphs>57</Paragraphs>
  <Slides>10</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Arial Narrow</vt:lpstr>
      <vt:lpstr>Calibri</vt:lpstr>
      <vt:lpstr>DINPro-CondBlack</vt:lpstr>
      <vt:lpstr>DINPro-CondMedium</vt:lpstr>
      <vt:lpstr>Franklin Gothic Medium</vt:lpstr>
      <vt:lpstr>Lucida Grande</vt:lpstr>
      <vt:lpstr>Rockwell</vt:lpstr>
      <vt:lpstr>Wingdings</vt:lpstr>
      <vt:lpstr>Office Theme</vt:lpstr>
      <vt:lpstr>2_Office Theme</vt:lpstr>
      <vt:lpstr>How the Presidential  Election Works</vt:lpstr>
      <vt:lpstr>  </vt:lpstr>
      <vt:lpstr>  </vt:lpstr>
      <vt:lpstr>  </vt:lpstr>
      <vt:lpstr>  </vt:lpstr>
      <vt:lpstr>  </vt:lpstr>
      <vt:lpstr>PowerPoint Presentation</vt:lpstr>
      <vt:lpstr>9.1 State Electoral Votes in 2016</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Elections and Campaigns</dc:title>
  <dc:creator>Ben Alexander</dc:creator>
  <cp:lastModifiedBy>Ben</cp:lastModifiedBy>
  <cp:revision>70</cp:revision>
  <dcterms:created xsi:type="dcterms:W3CDTF">2013-07-25T13:19:17Z</dcterms:created>
  <dcterms:modified xsi:type="dcterms:W3CDTF">2020-10-27T21:45:59Z</dcterms:modified>
</cp:coreProperties>
</file>