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CFE3-04CC-4389-B3B9-E34CF6C58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90576-B8B4-43CC-9BB8-03C9C7875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80C9D-17FA-4034-9AB9-E3BBBAF2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D9570-479D-47D4-97E8-455B77D0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DDFC6-9483-4785-95DE-15918DB5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DE66-E2AF-479B-B485-3D317184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506C9-5417-4E89-AAF8-319799027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4BBB5-48C6-43AC-94F5-7BFD7391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0F102-3917-48C4-A54C-97A60DE7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4B117-74C6-48FC-8670-F6FAC376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E7C569-4652-4A7D-9F04-885B4DB4A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02EF0-B0A5-43BB-AB31-41ACD04B9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103E5-B9FB-46E4-8F33-207D68A8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6D978-DF98-43EB-852C-5DEEB48B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52892-62C6-4156-8C8A-926B9162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0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F3F1-9D7E-4BA4-802D-297CAF19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CB9E-236B-4B4B-929C-EA1BF46A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D7C2B-AAE2-4A5B-9073-3830AF51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BE62B-435C-4111-860D-E82BD21C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54BA2-C8E6-444F-A31B-6AE46682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342D-F459-48FC-87EF-4778CA6A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17A5D-1B05-4D1F-9EB2-5023CD4A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B68E-3D06-4E90-86E5-8EB2C34D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8475D-BE50-4599-AE64-6B429FD0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DF216-B7D0-4F21-AA59-FD0E556A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1A2D-D62D-4E61-AE47-ED0698EA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28791-95BF-483A-A2EF-B4E7D244B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58739-DEDE-413B-BAA6-66B758524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6D4C-70F9-4331-AB84-5B11CEA7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20513-FD5D-44D9-AF64-0299C45D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EC68A-3BA7-4F6C-A6F7-B2F2BEEF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F5F8-308E-4C37-8F16-193E378A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23E8-96FE-430B-A8A3-6C6080384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2C3B5-E0F9-47BB-9E6C-3123464E4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58644-9917-4BDD-902E-AEE1D6757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86D31-C03B-488D-B615-7468837A7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02E0-D331-47EC-922F-26C0228E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3DFDA-5F4C-49BE-B6D3-7CFD5447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A4ACE-12D2-40FC-99FE-A57A2668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6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A749-C7E6-4996-ACAD-D0415B29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1DE23-16CA-49B0-B79C-2351E06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B07E6-4528-49E9-A127-1AEEFB12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25020-12C3-4C12-8711-0F275D35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9F1F1-58D1-47C8-BC8A-B8139853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9262D-50BB-4470-8B24-83D2CC49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09FE6-C2F8-402B-9B3F-A27B6F76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5BC6-D6D4-4E84-937A-BEF1E884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2BBE-7CA7-4F24-B5BF-B529BD38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7BFD6-652A-4FA1-86DB-F62B75006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2B00F-E330-4122-900F-F9687611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38F47-EFFC-48E1-9A59-83E5CB44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CFDB7-B455-4271-9347-3947D951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CDE9-B79A-48A7-BAA9-F45CCC78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C385E-D1E3-4B56-AC4C-398F1C825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CD232-6A0A-4FC1-A97D-C11E0E8E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4C8E5-F4CF-4B10-A67D-D72E4967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BF2D0-4EEE-4A16-BC73-F7920B8F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C58D-77D8-48D9-89DA-732E8C3A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A9935-C57F-468D-B807-8DDF2166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9EB05-52C7-4336-9A8A-4F490DE6B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0F55-E6EC-404C-98C0-F1EA0268B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298A-2104-459F-BF27-1468A03E468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A142F-4C3B-4A4A-B434-14C772BC1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08271-4B6E-4BA7-AED3-22E01DBF6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sitting on a stage in front of a computer&#10;&#10;Description automatically generated">
            <a:extLst>
              <a:ext uri="{FF2B5EF4-FFF2-40B4-BE49-F238E27FC236}">
                <a16:creationId xmlns:a16="http://schemas.microsoft.com/office/drawing/2014/main" id="{DE9D17BA-FBC6-4457-955F-2A732F627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b="9683"/>
          <a:stretch/>
        </p:blipFill>
        <p:spPr>
          <a:xfrm>
            <a:off x="0" y="-17429"/>
            <a:ext cx="12192000" cy="6868059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object, table, sitting, light&#10;&#10;Description automatically generated">
            <a:extLst>
              <a:ext uri="{FF2B5EF4-FFF2-40B4-BE49-F238E27FC236}">
                <a16:creationId xmlns:a16="http://schemas.microsoft.com/office/drawing/2014/main" id="{4DA6FD21-94CE-4491-8CBD-13BAF9AD4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7" y="2247893"/>
            <a:ext cx="5571140" cy="2381257"/>
          </a:xfr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BD8CF72-8A02-43EE-85D6-38DEEDE49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88" y="2438723"/>
            <a:ext cx="3375834" cy="198499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A33DBC-0D9A-4299-A8E0-B03B24B81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" y="2436497"/>
            <a:ext cx="1936981" cy="1985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A05F66-DF47-474C-8A33-C6BA587DDD62}"/>
              </a:ext>
            </a:extLst>
          </p:cNvPr>
          <p:cNvSpPr/>
          <p:nvPr/>
        </p:nvSpPr>
        <p:spPr>
          <a:xfrm>
            <a:off x="119447" y="29372"/>
            <a:ext cx="3690411" cy="19376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lose up of a newspaper&#10;&#10;Description automatically generated">
            <a:extLst>
              <a:ext uri="{FF2B5EF4-FFF2-40B4-BE49-F238E27FC236}">
                <a16:creationId xmlns:a16="http://schemas.microsoft.com/office/drawing/2014/main" id="{D0FA51A6-C9ED-46F3-8A5B-82D25D09B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4" y="310288"/>
            <a:ext cx="3331433" cy="12588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CBBEFD-F59C-4340-B965-BC2A30BAC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653" y="2446775"/>
            <a:ext cx="2354663" cy="1703079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A92C9E-F253-4A1A-B6FA-2301DE582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52" y="1285092"/>
            <a:ext cx="2354663" cy="906707"/>
          </a:xfrm>
          <a:prstGeom prst="rect">
            <a:avLst/>
          </a:prstGeom>
        </p:spPr>
      </p:pic>
      <p:pic>
        <p:nvPicPr>
          <p:cNvPr id="29" name="Picture 28" descr="A screenshot of a newspaper&#10;&#10;Description automatically generated">
            <a:extLst>
              <a:ext uri="{FF2B5EF4-FFF2-40B4-BE49-F238E27FC236}">
                <a16:creationId xmlns:a16="http://schemas.microsoft.com/office/drawing/2014/main" id="{E9C33829-BC67-4639-8879-D5C620042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53" y="4505674"/>
            <a:ext cx="2354663" cy="1565761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B77A663-2105-47AA-9A13-A9ED115DEC38}"/>
              </a:ext>
            </a:extLst>
          </p:cNvPr>
          <p:cNvSpPr/>
          <p:nvPr/>
        </p:nvSpPr>
        <p:spPr>
          <a:xfrm>
            <a:off x="3929305" y="26413"/>
            <a:ext cx="7984011" cy="11551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MILLENNIAL MILE-HIGH CLUB </a:t>
            </a:r>
          </a:p>
          <a:p>
            <a:pPr algn="ctr"/>
            <a:r>
              <a:rPr lang="en-US" sz="35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EP. 2B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8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MILLENNIAL-HIGH CLUB EP. 2B</dc:title>
  <dc:creator>Robert McEachern</dc:creator>
  <cp:lastModifiedBy>Robert McEachern</cp:lastModifiedBy>
  <cp:revision>17</cp:revision>
  <cp:lastPrinted>2020-03-03T01:31:29Z</cp:lastPrinted>
  <dcterms:created xsi:type="dcterms:W3CDTF">2020-03-01T21:46:31Z</dcterms:created>
  <dcterms:modified xsi:type="dcterms:W3CDTF">2020-03-10T03:18:35Z</dcterms:modified>
</cp:coreProperties>
</file>