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p:scale>
          <a:sx n="100" d="100"/>
          <a:sy n="100" d="100"/>
        </p:scale>
        <p:origin x="1544" y="7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11/8/20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11/8/20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11/8/20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11/8/20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lothing, fabric, holding, game&#10;&#10;Description automatically generated">
            <a:extLst>
              <a:ext uri="{FF2B5EF4-FFF2-40B4-BE49-F238E27FC236}">
                <a16:creationId xmlns:a16="http://schemas.microsoft.com/office/drawing/2014/main" id="{1EC24E52-0A8C-464B-BFFD-3A749168C2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58237" y="1613202"/>
            <a:ext cx="4051300" cy="3038475"/>
          </a:xfrm>
        </p:spPr>
      </p:pic>
      <p:pic>
        <p:nvPicPr>
          <p:cNvPr id="7" name="Picture 6" descr="Background pattern&#10;&#10;Description automatically generated">
            <a:extLst>
              <a:ext uri="{FF2B5EF4-FFF2-40B4-BE49-F238E27FC236}">
                <a16:creationId xmlns:a16="http://schemas.microsoft.com/office/drawing/2014/main" id="{A0FA2A0D-9370-FF46-BC0B-2D1CA06B2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10978" y="1613201"/>
            <a:ext cx="4051301" cy="3038476"/>
          </a:xfrm>
          <a:prstGeom prst="rect">
            <a:avLst/>
          </a:prstGeom>
        </p:spPr>
      </p:pic>
      <p:sp>
        <p:nvSpPr>
          <p:cNvPr id="8" name="TextBox 7">
            <a:extLst>
              <a:ext uri="{FF2B5EF4-FFF2-40B4-BE49-F238E27FC236}">
                <a16:creationId xmlns:a16="http://schemas.microsoft.com/office/drawing/2014/main" id="{3E7E5416-AC96-5745-B05A-3AC62DBEC28E}"/>
              </a:ext>
            </a:extLst>
          </p:cNvPr>
          <p:cNvSpPr txBox="1"/>
          <p:nvPr/>
        </p:nvSpPr>
        <p:spPr>
          <a:xfrm>
            <a:off x="4034481" y="506627"/>
            <a:ext cx="412303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Woven Fabrics Ch 8 by Arielle A. Gustave </a:t>
            </a:r>
          </a:p>
        </p:txBody>
      </p:sp>
      <p:sp>
        <p:nvSpPr>
          <p:cNvPr id="9" name="TextBox 8">
            <a:extLst>
              <a:ext uri="{FF2B5EF4-FFF2-40B4-BE49-F238E27FC236}">
                <a16:creationId xmlns:a16="http://schemas.microsoft.com/office/drawing/2014/main" id="{053B96D4-A054-8B44-AE09-8BFAD4C6A32B}"/>
              </a:ext>
            </a:extLst>
          </p:cNvPr>
          <p:cNvSpPr txBox="1"/>
          <p:nvPr/>
        </p:nvSpPr>
        <p:spPr>
          <a:xfrm>
            <a:off x="1418967" y="5435940"/>
            <a:ext cx="4123038"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This woven fabric comes from a tweed skirt set from H&amp;M. As shown, colors are using the over and under method, vice versa, to create small boxes which creates woven pattern. This pattern also will have problems if not taken proper care of.  </a:t>
            </a:r>
          </a:p>
        </p:txBody>
      </p:sp>
      <p:sp>
        <p:nvSpPr>
          <p:cNvPr id="10" name="TextBox 9">
            <a:extLst>
              <a:ext uri="{FF2B5EF4-FFF2-40B4-BE49-F238E27FC236}">
                <a16:creationId xmlns:a16="http://schemas.microsoft.com/office/drawing/2014/main" id="{C7D72636-6AA4-5B42-8A49-672F0EFFADD8}"/>
              </a:ext>
            </a:extLst>
          </p:cNvPr>
          <p:cNvSpPr txBox="1"/>
          <p:nvPr/>
        </p:nvSpPr>
        <p:spPr>
          <a:xfrm>
            <a:off x="6990492" y="5435940"/>
            <a:ext cx="4123038" cy="10156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This woven fabric comes from a Champion long-sleeved crewneck. When looking closely, it shows the woven pattern but just with using the same color. The over and under method is used here but because there isn’t more than one color, it is hard to tell. </a:t>
            </a:r>
          </a:p>
        </p:txBody>
      </p:sp>
    </p:spTree>
    <p:extLst>
      <p:ext uri="{BB962C8B-B14F-4D97-AF65-F5344CB8AC3E}">
        <p14:creationId xmlns:p14="http://schemas.microsoft.com/office/powerpoint/2010/main" val="2993777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129</TotalTime>
  <Words>110</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Rockwell</vt:lpstr>
      <vt:lpstr>Rockwell Condensed</vt:lpstr>
      <vt:lpstr>Rockwell Extra Bold</vt:lpstr>
      <vt:lpstr>Times New Roman</vt:lpstr>
      <vt:lpstr>Wingdings</vt:lpstr>
      <vt:lpstr>Wood Type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Arielle.Gustave@mail.citytech.cuny.edu</dc:creator>
  <cp:lastModifiedBy>Arielle.Gustave@mail.citytech.cuny.edu</cp:lastModifiedBy>
  <cp:revision>4</cp:revision>
  <dcterms:created xsi:type="dcterms:W3CDTF">2020-11-09T02:48:11Z</dcterms:created>
  <dcterms:modified xsi:type="dcterms:W3CDTF">2020-11-09T04:57:26Z</dcterms:modified>
</cp:coreProperties>
</file>