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layfair Displ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.fntdata"/><Relationship Id="rId14" Type="http://schemas.openxmlformats.org/officeDocument/2006/relationships/font" Target="fonts/PlayfairDisplay-regular.fntdata"/><Relationship Id="rId17" Type="http://schemas.openxmlformats.org/officeDocument/2006/relationships/font" Target="fonts/PlayfairDisplay-boldItalic.fntdata"/><Relationship Id="rId16" Type="http://schemas.openxmlformats.org/officeDocument/2006/relationships/font" Target="fonts/PlayfairDispl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6f83aa9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6f83aa9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821cecd7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821cecd7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6f83aa9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6f83aa9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6f83aa9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6f83aa9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821cecd76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821cecd76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a821cecd76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a821cecd76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821cecd76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821cecd76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575725" y="696775"/>
            <a:ext cx="7086900" cy="13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500"/>
              <a:t>Cinderella the  movie comparison</a:t>
            </a:r>
            <a:endParaRPr sz="3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500"/>
              <a:t>1950 &amp; 2015</a:t>
            </a:r>
            <a:endParaRPr sz="3500"/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575725" y="28461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By Amber Alicea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Arielle Gustave</a:t>
            </a:r>
            <a:endParaRPr/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4600" y="1965950"/>
            <a:ext cx="2055650" cy="259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21400" y="249900"/>
            <a:ext cx="1880700" cy="288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Movie 1950s</a:t>
            </a:r>
            <a:endParaRPr/>
          </a:p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3895675" y="1152475"/>
            <a:ext cx="4936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Cinderella was an animated movie made for children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Released by Disney in the 1950s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color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original </a:t>
            </a:r>
            <a:endParaRPr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225" y="1017725"/>
            <a:ext cx="2458375" cy="377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Movie: 2015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666675" y="1152475"/>
            <a:ext cx="416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Also, released by Disney but in 2015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Made with real life people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Lily James played Cinderella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Sandy Powell  was the costume designer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500" y="1112125"/>
            <a:ext cx="2853675" cy="35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582700" y="39430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Costume designer</a:t>
            </a: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713200" y="1542900"/>
            <a:ext cx="78639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Sandra Jane Powell is a British Costume designer born in London on April 7th,1960.</a:t>
            </a:r>
            <a:endParaRPr sz="1800">
              <a:solidFill>
                <a:srgbClr val="20212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 is the costume behind many well known award winning movies and her flamboyish style. </a:t>
            </a:r>
            <a:endParaRPr sz="1800">
              <a:solidFill>
                <a:srgbClr val="20212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 wore suits to major award events to express her style and promote comfort. </a:t>
            </a:r>
            <a:endParaRPr sz="1800">
              <a:solidFill>
                <a:srgbClr val="20212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 style was also a reflection of her costume designs which is really fascinating. </a:t>
            </a:r>
            <a:endParaRPr sz="1800">
              <a:solidFill>
                <a:srgbClr val="20212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Powell definitely had a good eye for fashion design which led her to be an multi award winning and nominated costume designer of the 20th century.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Garment #1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7" name="Google Shape;97;p17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Ball Gown • </a:t>
            </a:r>
            <a:r>
              <a:rPr lang="en"/>
              <a:t>1950s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0225" y="402325"/>
            <a:ext cx="3434100" cy="19231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7"/>
          <p:cNvSpPr txBox="1"/>
          <p:nvPr/>
        </p:nvSpPr>
        <p:spPr>
          <a:xfrm>
            <a:off x="5109875" y="2622175"/>
            <a:ext cx="3434100" cy="16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Animated yet detailed</a:t>
            </a:r>
            <a:endParaRPr sz="1500"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Baby blue and white details with scalloped trimmings </a:t>
            </a:r>
            <a:endParaRPr sz="1500"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>
                <a:latin typeface="Lato"/>
                <a:ea typeface="Lato"/>
                <a:cs typeface="Lato"/>
                <a:sym typeface="Lato"/>
              </a:rPr>
              <a:t>Has puffed sleeves, headband to match.</a:t>
            </a:r>
            <a:endParaRPr sz="15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Garment #1</a:t>
            </a:r>
            <a:endParaRPr/>
          </a:p>
        </p:txBody>
      </p:sp>
      <p:sp>
        <p:nvSpPr>
          <p:cNvPr id="105" name="Google Shape;105;p18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Ball Gown</a:t>
            </a:r>
            <a:r>
              <a:rPr lang="en"/>
              <a:t>• 2015</a:t>
            </a:r>
            <a:r>
              <a:rPr lang="en"/>
              <a:t> </a:t>
            </a:r>
            <a:endParaRPr/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2624" y="136550"/>
            <a:ext cx="3278000" cy="183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 txBox="1"/>
          <p:nvPr/>
        </p:nvSpPr>
        <p:spPr>
          <a:xfrm>
            <a:off x="5132300" y="2364450"/>
            <a:ext cx="3619500" cy="19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</a:pPr>
            <a:r>
              <a:rPr lang="en"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Top  layer is made from silk crepeline</a:t>
            </a:r>
            <a:endParaRPr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</a:pPr>
            <a:r>
              <a:rPr lang="en"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Under layers made up of a synthetic called yumissima.</a:t>
            </a:r>
            <a:endParaRPr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</a:pPr>
            <a:r>
              <a:rPr lang="en"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The corset &amp; crinoline cage was made of steel</a:t>
            </a:r>
            <a:endParaRPr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</a:pPr>
            <a:r>
              <a:rPr lang="en"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It took 270 yards of fabric, more than 10,000 Swarovski crystals, 4 miles of thread &amp; 3 miles of hems</a:t>
            </a:r>
            <a:endParaRPr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</a:pPr>
            <a:r>
              <a:rPr lang="en"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Took 18 tailors 500 hours to complete.</a:t>
            </a:r>
            <a:endParaRPr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B5394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21715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Garment #2</a:t>
            </a:r>
            <a:endParaRPr/>
          </a:p>
        </p:txBody>
      </p:sp>
      <p:sp>
        <p:nvSpPr>
          <p:cNvPr id="113" name="Google Shape;113;p1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Housework attire </a:t>
            </a:r>
            <a:endParaRPr/>
          </a:p>
          <a:p>
            <a:pPr indent="-361950" lvl="0" marL="457200" rtl="0" algn="ctr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n"/>
              <a:t>1950 </a:t>
            </a:r>
            <a:endParaRPr/>
          </a:p>
        </p:txBody>
      </p:sp>
      <p:sp>
        <p:nvSpPr>
          <p:cNvPr id="114" name="Google Shape;114;p19"/>
          <p:cNvSpPr txBox="1"/>
          <p:nvPr>
            <p:ph idx="2" type="body"/>
          </p:nvPr>
        </p:nvSpPr>
        <p:spPr>
          <a:xfrm>
            <a:off x="4939500" y="2022875"/>
            <a:ext cx="3821700" cy="23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Brown skirt, cream tie around waist apron, dark brown sweater vest, teal long sleeve shirt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Most likely cotten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Wore almost everyday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This was plain fabric pieces 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15" name="Google Shape;11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6758" y="255725"/>
            <a:ext cx="2042479" cy="170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Garment #2</a:t>
            </a:r>
            <a:endParaRPr/>
          </a:p>
        </p:txBody>
      </p:sp>
      <p:sp>
        <p:nvSpPr>
          <p:cNvPr id="121" name="Google Shape;121;p20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Cinderella HouseWork Attire</a:t>
            </a:r>
            <a:endParaRPr/>
          </a:p>
          <a:p>
            <a:pPr indent="-361950" lvl="0" marL="457200" rtl="0" algn="ctr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n"/>
              <a:t>2015</a:t>
            </a:r>
            <a:endParaRPr/>
          </a:p>
        </p:txBody>
      </p:sp>
      <p:pic>
        <p:nvPicPr>
          <p:cNvPr id="122" name="Google Shape;1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6975" y="102275"/>
            <a:ext cx="2402200" cy="15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0"/>
          <p:cNvSpPr txBox="1"/>
          <p:nvPr/>
        </p:nvSpPr>
        <p:spPr>
          <a:xfrm>
            <a:off x="5258925" y="2647500"/>
            <a:ext cx="3318300" cy="17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4" name="Google Shape;124;p20"/>
          <p:cNvSpPr txBox="1"/>
          <p:nvPr>
            <p:ph idx="2" type="body"/>
          </p:nvPr>
        </p:nvSpPr>
        <p:spPr>
          <a:xfrm>
            <a:off x="5007225" y="2025900"/>
            <a:ext cx="3821700" cy="23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Blue dress and red waist apron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Ruffled sleeves with corset style top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Linen and cotton blend throughout the outfit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Dress </a:t>
            </a:r>
            <a:r>
              <a:rPr lang="en">
                <a:solidFill>
                  <a:srgbClr val="000000"/>
                </a:solidFill>
              </a:rPr>
              <a:t>silhouette</a:t>
            </a:r>
            <a:r>
              <a:rPr lang="en">
                <a:solidFill>
                  <a:srgbClr val="000000"/>
                </a:solidFill>
              </a:rPr>
              <a:t> is A-line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