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6FF"/>
    <a:srgbClr val="FF7C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30"/>
    <p:restoredTop sz="94710"/>
  </p:normalViewPr>
  <p:slideViewPr>
    <p:cSldViewPr snapToGrid="0" snapToObjects="1">
      <p:cViewPr>
        <p:scale>
          <a:sx n="146" d="100"/>
          <a:sy n="146" d="100"/>
        </p:scale>
        <p:origin x="1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19EB7-013F-924E-9114-6BE5BCE5A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28E286-058A-654C-97AA-F112C0D850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FD5E2-4797-D64C-B36A-45334AA83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A559-11DE-B34C-B65F-0BA58641CBDA}" type="datetimeFigureOut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5A39AD-EB87-EC47-BC5E-8591A1053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21137-24D8-424D-B43A-E36C74B86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4D889-9356-A143-87EB-963C75F78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54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B4717-EDF4-9740-A0A2-DC293B397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CA7306-B342-8E48-A347-5CB89A8721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A3171-46D4-184A-BF3E-CA78BEDE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A559-11DE-B34C-B65F-0BA58641CBDA}" type="datetimeFigureOut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FF813-AAC4-7648-8C69-0DE39D09D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F746E-8F43-0F48-BD47-05E0B4873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4D889-9356-A143-87EB-963C75F78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9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8F1E3F-E4B9-F348-895E-0BC4E91F11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3B6056-08C2-FA41-AF24-3B256AA131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1888C-0153-A440-9E18-78D591A9D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A559-11DE-B34C-B65F-0BA58641CBDA}" type="datetimeFigureOut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F70C4-2D72-1049-9F29-39E88A061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B32BA-6BF3-254E-A535-BB58B831E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4D889-9356-A143-87EB-963C75F78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29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CCC12-CFD3-7A4E-B4CD-74EB79087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456C2-7892-CB4C-88A3-556C72E99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83683-0078-5C4F-8827-0BD7DB4CA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A559-11DE-B34C-B65F-0BA58641CBDA}" type="datetimeFigureOut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4F8675-47F4-0949-AA4C-F02562D47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BC067-36FE-4B40-8F51-D01FB284B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4D889-9356-A143-87EB-963C75F78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54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D90CB-B7C4-5548-8794-6819C65F1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42AD8F-4D65-D04E-AFDB-6D261D5EE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1B3F61-31C4-1D46-BFFB-A40CFE537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A559-11DE-B34C-B65F-0BA58641CBDA}" type="datetimeFigureOut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2C8FE-A4ED-4B4F-9739-0E75FDA43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142B6-17A6-C245-8562-EBA7444F7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4D889-9356-A143-87EB-963C75F78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2193B-A12E-4E4B-BBA8-110BC3825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6FB6C-434A-7E40-A4BF-14BEBD0014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3E7BC2-FB6C-6843-AD35-07E8D296C8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55FCD2-FABC-4542-A3F2-B6C61126B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A559-11DE-B34C-B65F-0BA58641CBDA}" type="datetimeFigureOut">
              <a:rPr lang="en-US" smtClean="0"/>
              <a:t>4/14/21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83F324-6819-6C42-87EF-F41241B19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96FD8C-A8B7-D04D-9497-7A52E2F3C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4D889-9356-A143-87EB-963C75F78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62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F3087-9241-AA4E-98AB-32DF0360F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4371FE-5044-AB43-8359-5F041E95D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2E8741-D90B-734B-968D-92153D16A5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4EE077-8EB1-964A-91B9-BCBD04E481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6F4D38-5C9A-1047-BC26-4195B4A1E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995CCE-46C5-AF46-9C8F-A372D6BD1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A559-11DE-B34C-B65F-0BA58641CBDA}" type="datetimeFigureOut">
              <a:rPr lang="en-US" smtClean="0"/>
              <a:t>4/14/21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592596-8094-1B41-85F8-6D7C61B14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A184C5-7D68-DD48-A066-AC3507ADF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4D889-9356-A143-87EB-963C75F78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98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CCEB5-05DA-2849-B82E-0834B97F5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412066-458C-0549-9C44-311C94E31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A559-11DE-B34C-B65F-0BA58641CBDA}" type="datetimeFigureOut">
              <a:rPr lang="en-US" smtClean="0"/>
              <a:t>4/14/21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A46E9E-77B3-F348-A43B-8C2C78D25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1E41DD-9572-0242-88DB-0D1F7FB92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4D889-9356-A143-87EB-963C75F78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6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238F0D-D0E7-D942-8A51-FEF2E9CAA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A559-11DE-B34C-B65F-0BA58641CBDA}" type="datetimeFigureOut">
              <a:rPr lang="en-US" smtClean="0"/>
              <a:t>4/14/21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6754AB-A0EB-AD4D-822F-9F52A4BF4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59738A-031C-B14C-97ED-E666C0AF1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4D889-9356-A143-87EB-963C75F78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493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09429-2542-1141-A84B-16DEC882D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5E53F-2C29-7E40-8ED7-964E505F8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722DA-ECD2-1949-8C58-FD4395465D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9DBC89-F1FD-EC48-B540-E26E4B40B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A559-11DE-B34C-B65F-0BA58641CBDA}" type="datetimeFigureOut">
              <a:rPr lang="en-US" smtClean="0"/>
              <a:t>4/14/21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879111-30AA-864F-9527-7066F35DD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DB3079-EDA1-B04A-BDA8-17F0BFAC5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4D889-9356-A143-87EB-963C75F78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541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B4614-73D4-DE42-974C-A72FC3791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D9AB0C-159E-854D-8E77-5EF678516A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97CF6E-B285-F64A-9503-1A87E94458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6AA2EB-5D6B-0B4A-BAB7-E57AC6EE7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A559-11DE-B34C-B65F-0BA58641CBDA}" type="datetimeFigureOut">
              <a:rPr lang="en-US" smtClean="0"/>
              <a:t>4/14/21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A8A5A3-95BE-3844-9763-799370437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EE55E-47EC-F34E-AF4B-9B81F8EFA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4D889-9356-A143-87EB-963C75F78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97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1DB378-4F4C-7344-BC8A-FCFD6F484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CF4E22-229A-F447-9DD5-E956100F1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E71C11-E996-FF4A-885B-8EE4A76649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AA559-11DE-B34C-B65F-0BA58641CBDA}" type="datetimeFigureOut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01A48-6538-D94D-BD5E-4E84ABE68F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D72730-F476-F042-BE2A-1BCBA7FFCC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4D889-9356-A143-87EB-963C75F78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514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88EB6E95-9C89-4CFF-A598-F278D0DFB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74CD0F4-EA2A-4E5D-AE73-1112C1CA2A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7AB11D-F52F-1647-BB98-FB0758DA0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8165" y="1465300"/>
            <a:ext cx="6196391" cy="412719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Career Planning </a:t>
            </a:r>
            <a:br>
              <a:rPr lang="en-US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BUF 4900</a:t>
            </a:r>
            <a:br>
              <a:rPr lang="en-US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Dr. </a:t>
            </a:r>
            <a:r>
              <a:rPr lang="en-US" sz="52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Adomitias</a:t>
            </a:r>
            <a:br>
              <a:rPr lang="en-US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Arielle A. Gustave 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1EDC8FC-C3D1-4FE4-8E66-29767478D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1638344-E7F0-4958-8208-ADCB82256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E1970FB-4D97-4834-84EC-E48B27CC19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CEA7D5D6-1774-4826-A365-56CA591C9C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9CE5CDD-EDFB-416F-889C-A7DB46AA9A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BC136B2-4D8D-4561-95D5-56167F4116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114799"/>
            <a:ext cx="3655725" cy="2743201"/>
            <a:chOff x="-305" y="-1"/>
            <a:chExt cx="3832880" cy="287613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C3B060E-7597-4B31-9EBE-16DBC974CD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937A35E4-8449-4A65-9CFF-F87916203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25774B36-1747-45AE-82C4-C5BA90C518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022F94E-D4FB-4369-A3EE-7D82330BA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7209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2AFA86C0-99F2-CB41-AB85-402A85A3EF3E}"/>
              </a:ext>
            </a:extLst>
          </p:cNvPr>
          <p:cNvSpPr/>
          <p:nvPr/>
        </p:nvSpPr>
        <p:spPr>
          <a:xfrm>
            <a:off x="155950" y="225261"/>
            <a:ext cx="3620530" cy="299033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Strengths</a:t>
            </a:r>
          </a:p>
          <a:p>
            <a:pPr algn="ctr"/>
            <a:endParaRPr lang="en-US" dirty="0"/>
          </a:p>
          <a:p>
            <a:pPr marL="285750" indent="-285750" algn="ctr">
              <a:buFontTx/>
              <a:buChar char="-"/>
            </a:pPr>
            <a:r>
              <a:rPr lang="en-US" dirty="0"/>
              <a:t>Multitasker</a:t>
            </a:r>
          </a:p>
          <a:p>
            <a:pPr marL="285750" indent="-285750" algn="ctr">
              <a:buFontTx/>
              <a:buChar char="-"/>
            </a:pPr>
            <a:r>
              <a:rPr lang="en-US" dirty="0"/>
              <a:t>Great Communicator </a:t>
            </a:r>
          </a:p>
          <a:p>
            <a:pPr marL="285750" indent="-285750" algn="ctr">
              <a:buFontTx/>
              <a:buChar char="-"/>
            </a:pPr>
            <a:r>
              <a:rPr lang="en-US" dirty="0"/>
              <a:t>Leadership skills </a:t>
            </a:r>
          </a:p>
          <a:p>
            <a:pPr marL="285750" indent="-285750" algn="ctr">
              <a:buFontTx/>
              <a:buChar char="-"/>
            </a:pPr>
            <a:r>
              <a:rPr lang="en-US" dirty="0"/>
              <a:t>Problem Solver </a:t>
            </a:r>
          </a:p>
          <a:p>
            <a:pPr marL="285750" indent="-285750" algn="ctr">
              <a:buFontTx/>
              <a:buChar char="-"/>
            </a:pPr>
            <a:r>
              <a:rPr lang="en-US" dirty="0"/>
              <a:t>Team player </a:t>
            </a:r>
          </a:p>
          <a:p>
            <a:pPr marL="285750" indent="-285750" algn="ctr">
              <a:buFontTx/>
              <a:buChar char="-"/>
            </a:pPr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17AB75D-8D42-B248-982C-76F91D679B79}"/>
              </a:ext>
            </a:extLst>
          </p:cNvPr>
          <p:cNvSpPr/>
          <p:nvPr/>
        </p:nvSpPr>
        <p:spPr>
          <a:xfrm>
            <a:off x="4285735" y="225261"/>
            <a:ext cx="3620530" cy="2990336"/>
          </a:xfrm>
          <a:prstGeom prst="ellipse">
            <a:avLst/>
          </a:prstGeom>
          <a:solidFill>
            <a:srgbClr val="FF7C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Passions</a:t>
            </a:r>
          </a:p>
          <a:p>
            <a:pPr algn="ctr"/>
            <a:endParaRPr lang="en-US" dirty="0"/>
          </a:p>
          <a:p>
            <a:pPr marL="285750" indent="-285750" algn="ctr">
              <a:buFontTx/>
              <a:buChar char="-"/>
            </a:pPr>
            <a:r>
              <a:rPr lang="en-US" dirty="0"/>
              <a:t>To give back</a:t>
            </a:r>
          </a:p>
          <a:p>
            <a:pPr marL="285750" indent="-285750" algn="ctr">
              <a:buFontTx/>
              <a:buChar char="-"/>
            </a:pPr>
            <a:r>
              <a:rPr lang="en-US" dirty="0"/>
              <a:t>Traveling </a:t>
            </a:r>
          </a:p>
          <a:p>
            <a:pPr marL="285750" indent="-285750" algn="ctr">
              <a:buFontTx/>
              <a:buChar char="-"/>
            </a:pPr>
            <a:r>
              <a:rPr lang="en-US" dirty="0"/>
              <a:t>Writing books</a:t>
            </a:r>
          </a:p>
          <a:p>
            <a:pPr marL="285750" indent="-285750" algn="ctr">
              <a:buFontTx/>
              <a:buChar char="-"/>
            </a:pPr>
            <a:r>
              <a:rPr lang="en-US" dirty="0"/>
              <a:t> Dancing</a:t>
            </a:r>
          </a:p>
          <a:p>
            <a:pPr marL="285750" indent="-285750" algn="ctr">
              <a:buFontTx/>
              <a:buChar char="-"/>
            </a:pPr>
            <a:r>
              <a:rPr lang="en-US" dirty="0"/>
              <a:t>Fashion</a:t>
            </a:r>
          </a:p>
          <a:p>
            <a:pPr marL="285750" indent="-285750" algn="ctr">
              <a:buFontTx/>
              <a:buChar char="-"/>
            </a:pPr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4C7BB53-81A5-924A-B351-EC557FB57486}"/>
              </a:ext>
            </a:extLst>
          </p:cNvPr>
          <p:cNvSpPr/>
          <p:nvPr/>
        </p:nvSpPr>
        <p:spPr>
          <a:xfrm>
            <a:off x="155950" y="3536992"/>
            <a:ext cx="3620530" cy="29903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Life Experiences</a:t>
            </a:r>
          </a:p>
          <a:p>
            <a:pPr algn="ctr"/>
            <a:endParaRPr lang="en-US" dirty="0"/>
          </a:p>
          <a:p>
            <a:pPr marL="285750" indent="-285750" algn="ctr">
              <a:buFontTx/>
              <a:buChar char="-"/>
            </a:pPr>
            <a:r>
              <a:rPr lang="en-US" sz="1600" dirty="0"/>
              <a:t>Traveling with a Division I Basketball Team</a:t>
            </a:r>
          </a:p>
          <a:p>
            <a:pPr marL="285750" indent="-285750" algn="ctr">
              <a:buFontTx/>
              <a:buChar char="-"/>
            </a:pPr>
            <a:r>
              <a:rPr lang="en-US" sz="1600" dirty="0"/>
              <a:t>Survived COVID-19</a:t>
            </a:r>
          </a:p>
          <a:p>
            <a:pPr marL="285750" indent="-285750" algn="ctr">
              <a:buFontTx/>
              <a:buChar char="-"/>
            </a:pPr>
            <a:r>
              <a:rPr lang="en-US" sz="1600" dirty="0"/>
              <a:t>Being a Black Woman </a:t>
            </a:r>
          </a:p>
          <a:p>
            <a:pPr marL="285750" indent="-285750" algn="ctr">
              <a:buFontTx/>
              <a:buChar char="-"/>
            </a:pPr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7288E52-8112-6B4F-802F-11608C3F48F8}"/>
              </a:ext>
            </a:extLst>
          </p:cNvPr>
          <p:cNvSpPr/>
          <p:nvPr/>
        </p:nvSpPr>
        <p:spPr>
          <a:xfrm>
            <a:off x="4483020" y="3536992"/>
            <a:ext cx="3620530" cy="2990336"/>
          </a:xfrm>
          <a:prstGeom prst="ellipse">
            <a:avLst/>
          </a:prstGeom>
          <a:solidFill>
            <a:srgbClr val="005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Volunteer &amp; </a:t>
            </a:r>
          </a:p>
          <a:p>
            <a:pPr algn="ctr"/>
            <a:r>
              <a:rPr lang="en-US" sz="1600" dirty="0"/>
              <a:t>Co-Curricular Work</a:t>
            </a:r>
          </a:p>
          <a:p>
            <a:pPr algn="ctr"/>
            <a:endParaRPr lang="en-US" sz="1600" dirty="0"/>
          </a:p>
          <a:p>
            <a:pPr marL="285750" indent="-285750" algn="ctr">
              <a:buFontTx/>
              <a:buChar char="-"/>
            </a:pPr>
            <a:r>
              <a:rPr lang="en-US" sz="1600" dirty="0"/>
              <a:t>Support the premier of FOX “Shots Fired”</a:t>
            </a:r>
          </a:p>
          <a:p>
            <a:pPr marL="285750" indent="-285750" algn="ctr">
              <a:buFontTx/>
              <a:buChar char="-"/>
            </a:pPr>
            <a:r>
              <a:rPr lang="en-US" sz="1600" dirty="0"/>
              <a:t>Work at a vaccination site for COVID-19</a:t>
            </a:r>
          </a:p>
          <a:p>
            <a:pPr marL="285750" indent="-285750" algn="ctr">
              <a:buFontTx/>
              <a:buChar char="-"/>
            </a:pPr>
            <a:r>
              <a:rPr lang="en-US" sz="1600" dirty="0"/>
              <a:t>Put together fashion shows at Howard University </a:t>
            </a:r>
          </a:p>
          <a:p>
            <a:pPr marL="285750" indent="-285750" algn="ctr">
              <a:buFontTx/>
              <a:buChar char="-"/>
            </a:pPr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E8D8143-4364-C14B-A995-E41C03260674}"/>
              </a:ext>
            </a:extLst>
          </p:cNvPr>
          <p:cNvSpPr/>
          <p:nvPr/>
        </p:nvSpPr>
        <p:spPr>
          <a:xfrm>
            <a:off x="8415520" y="225261"/>
            <a:ext cx="3620530" cy="2990336"/>
          </a:xfrm>
          <a:prstGeom prst="ellipse">
            <a:avLst/>
          </a:prstGeom>
          <a:solidFill>
            <a:srgbClr val="005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Work Experiences</a:t>
            </a:r>
          </a:p>
          <a:p>
            <a:pPr algn="ctr"/>
            <a:endParaRPr lang="en-US" dirty="0"/>
          </a:p>
          <a:p>
            <a:pPr marL="285750" indent="-285750" algn="ctr">
              <a:buFontTx/>
              <a:buChar char="-"/>
            </a:pPr>
            <a:r>
              <a:rPr lang="en-US" sz="1600" dirty="0"/>
              <a:t>Retail Operations </a:t>
            </a:r>
          </a:p>
          <a:p>
            <a:pPr marL="285750" indent="-285750" algn="ctr">
              <a:buFontTx/>
              <a:buChar char="-"/>
            </a:pPr>
            <a:r>
              <a:rPr lang="en-US" sz="1600" dirty="0"/>
              <a:t>Client Advisor </a:t>
            </a:r>
          </a:p>
          <a:p>
            <a:pPr marL="285750" indent="-285750" algn="ctr">
              <a:buFontTx/>
              <a:buChar char="-"/>
            </a:pPr>
            <a:r>
              <a:rPr lang="en-US" sz="1600" dirty="0"/>
              <a:t>Fashion Show coordinator</a:t>
            </a:r>
          </a:p>
          <a:p>
            <a:pPr marL="285750" indent="-285750" algn="ctr">
              <a:buFontTx/>
              <a:buChar char="-"/>
            </a:pPr>
            <a:r>
              <a:rPr lang="en-US" sz="1600" dirty="0"/>
              <a:t>Customer Service </a:t>
            </a:r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85FBDC3-95F1-114D-B943-8998A3CD4CB6}"/>
              </a:ext>
            </a:extLst>
          </p:cNvPr>
          <p:cNvSpPr/>
          <p:nvPr/>
        </p:nvSpPr>
        <p:spPr>
          <a:xfrm>
            <a:off x="8571470" y="3536992"/>
            <a:ext cx="3620530" cy="299033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Network</a:t>
            </a:r>
          </a:p>
          <a:p>
            <a:pPr algn="ctr"/>
            <a:endParaRPr lang="en-US" dirty="0"/>
          </a:p>
          <a:p>
            <a:pPr marL="285750" indent="-285750" algn="ctr">
              <a:buFontTx/>
              <a:buChar char="-"/>
            </a:pPr>
            <a:r>
              <a:rPr lang="en-US" dirty="0"/>
              <a:t>Social media such as Instagram, Facebook, </a:t>
            </a:r>
            <a:r>
              <a:rPr lang="en-US" dirty="0" err="1"/>
              <a:t>Linkedin</a:t>
            </a:r>
            <a:r>
              <a:rPr lang="en-US" dirty="0"/>
              <a:t>, Snapchat </a:t>
            </a:r>
          </a:p>
        </p:txBody>
      </p:sp>
    </p:spTree>
    <p:extLst>
      <p:ext uri="{BB962C8B-B14F-4D97-AF65-F5344CB8AC3E}">
        <p14:creationId xmlns:p14="http://schemas.microsoft.com/office/powerpoint/2010/main" val="3375357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E7F292B3-9911-FA4A-A318-FE9FD243F101}"/>
              </a:ext>
            </a:extLst>
          </p:cNvPr>
          <p:cNvSpPr/>
          <p:nvPr/>
        </p:nvSpPr>
        <p:spPr>
          <a:xfrm>
            <a:off x="1606378" y="438664"/>
            <a:ext cx="3620530" cy="299033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Personal Short-Term Goals</a:t>
            </a:r>
          </a:p>
          <a:p>
            <a:pPr algn="ctr"/>
            <a:endParaRPr lang="en-US" dirty="0"/>
          </a:p>
          <a:p>
            <a:pPr marL="285750" indent="-285750" algn="ctr">
              <a:buFontTx/>
              <a:buChar char="-"/>
            </a:pPr>
            <a:r>
              <a:rPr lang="en-US" dirty="0"/>
              <a:t>Graduate with my BA degree</a:t>
            </a:r>
          </a:p>
          <a:p>
            <a:pPr marL="285750" indent="-285750" algn="ctr">
              <a:buFontTx/>
              <a:buChar char="-"/>
            </a:pPr>
            <a:r>
              <a:rPr lang="en-US" dirty="0"/>
              <a:t>Work my mother’s scrub business</a:t>
            </a:r>
          </a:p>
          <a:p>
            <a:pPr marL="285750" indent="-285750" algn="ctr">
              <a:buFontTx/>
              <a:buChar char="-"/>
            </a:pPr>
            <a:r>
              <a:rPr lang="en-US" dirty="0"/>
              <a:t>Save &amp; invest </a:t>
            </a:r>
          </a:p>
          <a:p>
            <a:pPr marL="285750" indent="-285750" algn="ctr">
              <a:buFontTx/>
              <a:buChar char="-"/>
            </a:pP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E154D02-47A4-CB42-8753-CC4DAF41D689}"/>
              </a:ext>
            </a:extLst>
          </p:cNvPr>
          <p:cNvSpPr/>
          <p:nvPr/>
        </p:nvSpPr>
        <p:spPr>
          <a:xfrm>
            <a:off x="7308241" y="438664"/>
            <a:ext cx="3620530" cy="299033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Professional Short-Term Goals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marL="285750" indent="-285750" algn="ctr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Join the Air Force</a:t>
            </a:r>
          </a:p>
          <a:p>
            <a:pPr marL="285750" indent="-285750" algn="ctr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Work at vaccination site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C775C5F-721A-A843-81AF-2378B5FE7781}"/>
              </a:ext>
            </a:extLst>
          </p:cNvPr>
          <p:cNvSpPr/>
          <p:nvPr/>
        </p:nvSpPr>
        <p:spPr>
          <a:xfrm>
            <a:off x="1606378" y="3751625"/>
            <a:ext cx="3620530" cy="299033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Personal Long-Term Goals</a:t>
            </a:r>
          </a:p>
          <a:p>
            <a:pPr algn="ctr"/>
            <a:endParaRPr lang="en-US" sz="1600" dirty="0"/>
          </a:p>
          <a:p>
            <a:pPr marL="285750" indent="-285750" algn="ctr">
              <a:buFontTx/>
              <a:buChar char="-"/>
            </a:pPr>
            <a:r>
              <a:rPr lang="en-US" sz="1600" dirty="0"/>
              <a:t>Travel</a:t>
            </a:r>
          </a:p>
          <a:p>
            <a:pPr marL="285750" indent="-285750" algn="ctr">
              <a:buFontTx/>
              <a:buChar char="-"/>
            </a:pPr>
            <a:r>
              <a:rPr lang="en-US" sz="1600" dirty="0"/>
              <a:t>Homeowner </a:t>
            </a:r>
          </a:p>
          <a:p>
            <a:pPr marL="285750" indent="-285750" algn="ctr">
              <a:buFontTx/>
              <a:buChar char="-"/>
            </a:pPr>
            <a:r>
              <a:rPr lang="en-US" sz="1600" dirty="0"/>
              <a:t>Creating Generational Wealth</a:t>
            </a:r>
          </a:p>
          <a:p>
            <a:pPr marL="285750" indent="-285750" algn="ctr">
              <a:buFontTx/>
              <a:buChar char="-"/>
            </a:pPr>
            <a:r>
              <a:rPr lang="en-US" sz="1600" dirty="0"/>
              <a:t> Owner of Mercedes G-wagon </a:t>
            </a:r>
          </a:p>
          <a:p>
            <a:pPr marL="285750" indent="-285750" algn="ctr">
              <a:buFontTx/>
              <a:buChar char="-"/>
            </a:pPr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3C64C8B-E44A-7F4C-822E-D7E931B8C9F9}"/>
              </a:ext>
            </a:extLst>
          </p:cNvPr>
          <p:cNvSpPr/>
          <p:nvPr/>
        </p:nvSpPr>
        <p:spPr>
          <a:xfrm>
            <a:off x="7308241" y="3751625"/>
            <a:ext cx="3620530" cy="299033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Professional Long-Term Goals 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marL="285750" indent="-285750" algn="ctr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Open a community center</a:t>
            </a:r>
          </a:p>
          <a:p>
            <a:pPr marL="285750" indent="-285750" algn="ctr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Own 30 investment  properties </a:t>
            </a:r>
          </a:p>
          <a:p>
            <a:pPr marL="285750" indent="-285750" algn="ctr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684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150</Words>
  <Application>Microsoft Macintosh PowerPoint</Application>
  <PresentationFormat>Widescreen</PresentationFormat>
  <Paragraphs>54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Career Planning  BUF 4900 Dr. Adomitias Arielle A. Gustave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Arielle.Gustave@mail.citytech.cuny.edu</dc:creator>
  <cp:lastModifiedBy>Arielle.Gustave@mail.citytech.cuny.edu</cp:lastModifiedBy>
  <cp:revision>7</cp:revision>
  <dcterms:created xsi:type="dcterms:W3CDTF">2021-04-14T11:51:41Z</dcterms:created>
  <dcterms:modified xsi:type="dcterms:W3CDTF">2021-04-14T12:51:38Z</dcterms:modified>
</cp:coreProperties>
</file>