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266"/>
    <p:restoredTop sz="96303"/>
  </p:normalViewPr>
  <p:slideViewPr>
    <p:cSldViewPr snapToGrid="0" snapToObjects="1">
      <p:cViewPr varScale="1">
        <p:scale>
          <a:sx n="149" d="100"/>
          <a:sy n="149" d="100"/>
        </p:scale>
        <p:origin x="9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0833D7-3E97-49AF-8601-A7E89753CCE4}" type="doc">
      <dgm:prSet loTypeId="urn:microsoft.com/office/officeart/2017/3/layout/DropPinTimeline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C7B92D8-6BE9-4D99-9B93-C0B7295A74F8}">
      <dgm:prSet/>
      <dgm:spPr/>
      <dgm:t>
        <a:bodyPr/>
        <a:lstStyle/>
        <a:p>
          <a:pPr>
            <a:defRPr b="1"/>
          </a:pPr>
          <a:r>
            <a:rPr lang="en-US"/>
            <a:t>1992</a:t>
          </a:r>
        </a:p>
      </dgm:t>
    </dgm:pt>
    <dgm:pt modelId="{F87CEE51-847E-4794-A09D-4112C870FAC3}" type="parTrans" cxnId="{96786DCE-0FD0-4B02-88D7-77CA05B46687}">
      <dgm:prSet/>
      <dgm:spPr/>
      <dgm:t>
        <a:bodyPr/>
        <a:lstStyle/>
        <a:p>
          <a:endParaRPr lang="en-US"/>
        </a:p>
      </dgm:t>
    </dgm:pt>
    <dgm:pt modelId="{E8178325-F307-4E67-B8F1-8333C2BD524D}" type="sibTrans" cxnId="{96786DCE-0FD0-4B02-88D7-77CA05B46687}">
      <dgm:prSet/>
      <dgm:spPr/>
      <dgm:t>
        <a:bodyPr/>
        <a:lstStyle/>
        <a:p>
          <a:endParaRPr lang="en-US"/>
        </a:p>
      </dgm:t>
    </dgm:pt>
    <dgm:pt modelId="{849FB379-F63E-4763-845B-9C8659211849}">
      <dgm:prSet/>
      <dgm:spPr/>
      <dgm:t>
        <a:bodyPr/>
        <a:lstStyle/>
        <a:p>
          <a:r>
            <a:rPr lang="en-US"/>
            <a:t>Earned master’s degree and launched his line</a:t>
          </a:r>
        </a:p>
      </dgm:t>
    </dgm:pt>
    <dgm:pt modelId="{FBBAE801-71D4-4E99-8E65-7A8E3EBD5849}" type="parTrans" cxnId="{708A68E8-08A8-49DF-B730-D2CD735D3693}">
      <dgm:prSet/>
      <dgm:spPr/>
      <dgm:t>
        <a:bodyPr/>
        <a:lstStyle/>
        <a:p>
          <a:endParaRPr lang="en-US"/>
        </a:p>
      </dgm:t>
    </dgm:pt>
    <dgm:pt modelId="{0EDD4C1D-E8FD-4DE0-AF2D-6F4A7486D2CA}" type="sibTrans" cxnId="{708A68E8-08A8-49DF-B730-D2CD735D3693}">
      <dgm:prSet/>
      <dgm:spPr/>
      <dgm:t>
        <a:bodyPr/>
        <a:lstStyle/>
        <a:p>
          <a:endParaRPr lang="en-US"/>
        </a:p>
      </dgm:t>
    </dgm:pt>
    <dgm:pt modelId="{5A0CA3D7-EB7C-4D6B-8A3F-423F8E54D407}">
      <dgm:prSet/>
      <dgm:spPr/>
      <dgm:t>
        <a:bodyPr/>
        <a:lstStyle/>
        <a:p>
          <a:pPr>
            <a:defRPr b="1"/>
          </a:pPr>
          <a:r>
            <a:rPr lang="en-US"/>
            <a:t>1995</a:t>
          </a:r>
        </a:p>
      </dgm:t>
    </dgm:pt>
    <dgm:pt modelId="{3B1F4CF0-84A0-48F3-BDCC-775156443283}" type="parTrans" cxnId="{93E2A33B-AA54-4EA7-9299-573CFB5FDAC0}">
      <dgm:prSet/>
      <dgm:spPr/>
      <dgm:t>
        <a:bodyPr/>
        <a:lstStyle/>
        <a:p>
          <a:endParaRPr lang="en-US"/>
        </a:p>
      </dgm:t>
    </dgm:pt>
    <dgm:pt modelId="{16E3D849-D2C4-4850-B89B-5D6F7AEF7253}" type="sibTrans" cxnId="{93E2A33B-AA54-4EA7-9299-573CFB5FDAC0}">
      <dgm:prSet/>
      <dgm:spPr/>
      <dgm:t>
        <a:bodyPr/>
        <a:lstStyle/>
        <a:p>
          <a:endParaRPr lang="en-US"/>
        </a:p>
      </dgm:t>
    </dgm:pt>
    <dgm:pt modelId="{50D09A8F-380A-45CD-8D2C-56E52AC69681}">
      <dgm:prSet/>
      <dgm:spPr/>
      <dgm:t>
        <a:bodyPr/>
        <a:lstStyle/>
        <a:p>
          <a:r>
            <a:rPr lang="en-US"/>
            <a:t>Premiered 1st collection Highland Rape</a:t>
          </a:r>
        </a:p>
      </dgm:t>
    </dgm:pt>
    <dgm:pt modelId="{E648B24A-B765-4F1D-B9A5-81DC6A6B42AE}" type="parTrans" cxnId="{4C0F5FBB-EC7A-460E-885F-C1C14FCA0EE9}">
      <dgm:prSet/>
      <dgm:spPr/>
      <dgm:t>
        <a:bodyPr/>
        <a:lstStyle/>
        <a:p>
          <a:endParaRPr lang="en-US"/>
        </a:p>
      </dgm:t>
    </dgm:pt>
    <dgm:pt modelId="{8C31A0FE-FF42-4FA8-81D5-542C588E001A}" type="sibTrans" cxnId="{4C0F5FBB-EC7A-460E-885F-C1C14FCA0EE9}">
      <dgm:prSet/>
      <dgm:spPr/>
      <dgm:t>
        <a:bodyPr/>
        <a:lstStyle/>
        <a:p>
          <a:endParaRPr lang="en-US"/>
        </a:p>
      </dgm:t>
    </dgm:pt>
    <dgm:pt modelId="{4C16BFF2-31EB-464C-BC32-1A47666E5889}">
      <dgm:prSet/>
      <dgm:spPr/>
      <dgm:t>
        <a:bodyPr/>
        <a:lstStyle/>
        <a:p>
          <a:pPr>
            <a:defRPr b="1"/>
          </a:pPr>
          <a:r>
            <a:rPr lang="en-US"/>
            <a:t>1996</a:t>
          </a:r>
        </a:p>
      </dgm:t>
    </dgm:pt>
    <dgm:pt modelId="{2631E139-F9E5-43E7-B216-6DB247FF1D61}" type="parTrans" cxnId="{79424821-AD35-4596-8CDC-03A6D28BB8DB}">
      <dgm:prSet/>
      <dgm:spPr/>
      <dgm:t>
        <a:bodyPr/>
        <a:lstStyle/>
        <a:p>
          <a:endParaRPr lang="en-US"/>
        </a:p>
      </dgm:t>
    </dgm:pt>
    <dgm:pt modelId="{C207A274-EE03-4F7B-8981-B8EC34144676}" type="sibTrans" cxnId="{79424821-AD35-4596-8CDC-03A6D28BB8DB}">
      <dgm:prSet/>
      <dgm:spPr/>
      <dgm:t>
        <a:bodyPr/>
        <a:lstStyle/>
        <a:p>
          <a:endParaRPr lang="en-US"/>
        </a:p>
      </dgm:t>
    </dgm:pt>
    <dgm:pt modelId="{EDF21FAC-39BC-4392-8E7A-4787EAA3D441}">
      <dgm:prSet/>
      <dgm:spPr/>
      <dgm:t>
        <a:bodyPr/>
        <a:lstStyle/>
        <a:p>
          <a:r>
            <a:rPr lang="en-US"/>
            <a:t>Became John Galliano’s successor at Givenchy</a:t>
          </a:r>
        </a:p>
      </dgm:t>
    </dgm:pt>
    <dgm:pt modelId="{B38AEF07-E79F-44A8-86E5-5050E8B3D428}" type="parTrans" cxnId="{978F1E15-BEA8-4DC5-AC52-AB0B48893015}">
      <dgm:prSet/>
      <dgm:spPr/>
      <dgm:t>
        <a:bodyPr/>
        <a:lstStyle/>
        <a:p>
          <a:endParaRPr lang="en-US"/>
        </a:p>
      </dgm:t>
    </dgm:pt>
    <dgm:pt modelId="{033C0AC6-B8F5-4FA2-A108-5E08C7BE9CD8}" type="sibTrans" cxnId="{978F1E15-BEA8-4DC5-AC52-AB0B48893015}">
      <dgm:prSet/>
      <dgm:spPr/>
      <dgm:t>
        <a:bodyPr/>
        <a:lstStyle/>
        <a:p>
          <a:endParaRPr lang="en-US"/>
        </a:p>
      </dgm:t>
    </dgm:pt>
    <dgm:pt modelId="{28DA410C-BFC9-4702-8E89-A6AB973F7543}">
      <dgm:prSet/>
      <dgm:spPr/>
      <dgm:t>
        <a:bodyPr/>
        <a:lstStyle/>
        <a:p>
          <a:pPr>
            <a:defRPr b="1"/>
          </a:pPr>
          <a:r>
            <a:rPr lang="en-US"/>
            <a:t>2000</a:t>
          </a:r>
        </a:p>
      </dgm:t>
    </dgm:pt>
    <dgm:pt modelId="{58D83932-B6A0-460A-8619-7B1CF6EDAE53}" type="parTrans" cxnId="{CF7E5581-A457-4B6A-BD36-D475720F81C5}">
      <dgm:prSet/>
      <dgm:spPr/>
      <dgm:t>
        <a:bodyPr/>
        <a:lstStyle/>
        <a:p>
          <a:endParaRPr lang="en-US"/>
        </a:p>
      </dgm:t>
    </dgm:pt>
    <dgm:pt modelId="{65D51D9D-EF80-41E5-B90D-99A471ABC792}" type="sibTrans" cxnId="{CF7E5581-A457-4B6A-BD36-D475720F81C5}">
      <dgm:prSet/>
      <dgm:spPr/>
      <dgm:t>
        <a:bodyPr/>
        <a:lstStyle/>
        <a:p>
          <a:endParaRPr lang="en-US"/>
        </a:p>
      </dgm:t>
    </dgm:pt>
    <dgm:pt modelId="{F9F730DB-1AEA-4C6A-9D17-2D2A7B524BB0}">
      <dgm:prSet/>
      <dgm:spPr/>
      <dgm:t>
        <a:bodyPr/>
        <a:lstStyle/>
        <a:p>
          <a:r>
            <a:rPr lang="en-US" dirty="0"/>
            <a:t>Gucci Group acquired 51% of his label</a:t>
          </a:r>
        </a:p>
      </dgm:t>
    </dgm:pt>
    <dgm:pt modelId="{58BD845C-BA17-449F-8500-116140A6B720}" type="parTrans" cxnId="{A430539D-AB6E-441F-A1A5-4B9C33554773}">
      <dgm:prSet/>
      <dgm:spPr/>
      <dgm:t>
        <a:bodyPr/>
        <a:lstStyle/>
        <a:p>
          <a:endParaRPr lang="en-US"/>
        </a:p>
      </dgm:t>
    </dgm:pt>
    <dgm:pt modelId="{3AD439B7-BEDC-4088-8233-C1593457E0D1}" type="sibTrans" cxnId="{A430539D-AB6E-441F-A1A5-4B9C33554773}">
      <dgm:prSet/>
      <dgm:spPr/>
      <dgm:t>
        <a:bodyPr/>
        <a:lstStyle/>
        <a:p>
          <a:endParaRPr lang="en-US"/>
        </a:p>
      </dgm:t>
    </dgm:pt>
    <dgm:pt modelId="{56540709-58D9-46C9-8EC4-21DFE13628D6}">
      <dgm:prSet/>
      <dgm:spPr/>
      <dgm:t>
        <a:bodyPr/>
        <a:lstStyle/>
        <a:p>
          <a:pPr>
            <a:defRPr b="1"/>
          </a:pPr>
          <a:r>
            <a:rPr lang="en-US" dirty="0"/>
            <a:t>2005</a:t>
          </a:r>
        </a:p>
      </dgm:t>
    </dgm:pt>
    <dgm:pt modelId="{117E630D-AE88-467C-A31B-5ACDEB052988}" type="parTrans" cxnId="{AB7341B4-D705-4E11-8788-CAE479C98093}">
      <dgm:prSet/>
      <dgm:spPr/>
      <dgm:t>
        <a:bodyPr/>
        <a:lstStyle/>
        <a:p>
          <a:endParaRPr lang="en-US"/>
        </a:p>
      </dgm:t>
    </dgm:pt>
    <dgm:pt modelId="{D8FC072D-167D-483C-9322-FD568D9E25CC}" type="sibTrans" cxnId="{AB7341B4-D705-4E11-8788-CAE479C98093}">
      <dgm:prSet/>
      <dgm:spPr/>
      <dgm:t>
        <a:bodyPr/>
        <a:lstStyle/>
        <a:p>
          <a:endParaRPr lang="en-US"/>
        </a:p>
      </dgm:t>
    </dgm:pt>
    <dgm:pt modelId="{8B700083-F950-47E5-B797-65A10866297A}">
      <dgm:prSet/>
      <dgm:spPr/>
      <dgm:t>
        <a:bodyPr/>
        <a:lstStyle/>
        <a:p>
          <a:r>
            <a:rPr lang="en-US" dirty="0"/>
            <a:t>Teamed up with Puma</a:t>
          </a:r>
        </a:p>
      </dgm:t>
    </dgm:pt>
    <dgm:pt modelId="{6FB2A323-A98C-44DC-810F-2A77684E654A}" type="parTrans" cxnId="{ACDBF755-4CE5-46CC-9FF0-74547670BAC9}">
      <dgm:prSet/>
      <dgm:spPr/>
      <dgm:t>
        <a:bodyPr/>
        <a:lstStyle/>
        <a:p>
          <a:endParaRPr lang="en-US"/>
        </a:p>
      </dgm:t>
    </dgm:pt>
    <dgm:pt modelId="{763E944A-33E5-4A35-9775-471CDFDBE503}" type="sibTrans" cxnId="{ACDBF755-4CE5-46CC-9FF0-74547670BAC9}">
      <dgm:prSet/>
      <dgm:spPr/>
      <dgm:t>
        <a:bodyPr/>
        <a:lstStyle/>
        <a:p>
          <a:endParaRPr lang="en-US"/>
        </a:p>
      </dgm:t>
    </dgm:pt>
    <dgm:pt modelId="{97471FEA-5200-46B9-8CF9-94555CDBA2AB}">
      <dgm:prSet/>
      <dgm:spPr/>
      <dgm:t>
        <a:bodyPr/>
        <a:lstStyle/>
        <a:p>
          <a:pPr>
            <a:defRPr b="1"/>
          </a:pPr>
          <a:r>
            <a:rPr lang="en-US" dirty="0"/>
            <a:t>2008</a:t>
          </a:r>
        </a:p>
      </dgm:t>
    </dgm:pt>
    <dgm:pt modelId="{10DEF184-7556-47DC-AB0C-C469B9A04ADB}" type="parTrans" cxnId="{A78ABF77-0242-4FE5-ABF5-DE040B21C5BD}">
      <dgm:prSet/>
      <dgm:spPr/>
      <dgm:t>
        <a:bodyPr/>
        <a:lstStyle/>
        <a:p>
          <a:endParaRPr lang="en-US"/>
        </a:p>
      </dgm:t>
    </dgm:pt>
    <dgm:pt modelId="{ECA1F263-D295-4C60-A036-1A85D52CAC0C}" type="sibTrans" cxnId="{A78ABF77-0242-4FE5-ABF5-DE040B21C5BD}">
      <dgm:prSet/>
      <dgm:spPr/>
      <dgm:t>
        <a:bodyPr/>
        <a:lstStyle/>
        <a:p>
          <a:endParaRPr lang="en-US"/>
        </a:p>
      </dgm:t>
    </dgm:pt>
    <dgm:pt modelId="{AB9AC2B5-56FA-4E03-8CAD-0141661AB0D0}">
      <dgm:prSet/>
      <dgm:spPr/>
      <dgm:t>
        <a:bodyPr/>
        <a:lstStyle/>
        <a:p>
          <a:r>
            <a:rPr lang="en-US" dirty="0"/>
            <a:t>Dedicated entire spring/summer collection to Isabella Blow</a:t>
          </a:r>
        </a:p>
      </dgm:t>
    </dgm:pt>
    <dgm:pt modelId="{50F2D567-2B85-4CA1-BB36-501B95C9103A}" type="parTrans" cxnId="{EA626A41-6892-4D4D-8644-BE39FBBA6E76}">
      <dgm:prSet/>
      <dgm:spPr/>
      <dgm:t>
        <a:bodyPr/>
        <a:lstStyle/>
        <a:p>
          <a:endParaRPr lang="en-US"/>
        </a:p>
      </dgm:t>
    </dgm:pt>
    <dgm:pt modelId="{20D346A1-2314-44BB-A00B-B6CF85625F14}" type="sibTrans" cxnId="{EA626A41-6892-4D4D-8644-BE39FBBA6E76}">
      <dgm:prSet/>
      <dgm:spPr/>
      <dgm:t>
        <a:bodyPr/>
        <a:lstStyle/>
        <a:p>
          <a:endParaRPr lang="en-US"/>
        </a:p>
      </dgm:t>
    </dgm:pt>
    <dgm:pt modelId="{53F548BE-4C9A-4B09-8022-1851FC7F3EF6}">
      <dgm:prSet/>
      <dgm:spPr/>
      <dgm:t>
        <a:bodyPr/>
        <a:lstStyle/>
        <a:p>
          <a:pPr>
            <a:defRPr b="1"/>
          </a:pPr>
          <a:r>
            <a:rPr lang="en-US"/>
            <a:t>2009</a:t>
          </a:r>
        </a:p>
      </dgm:t>
    </dgm:pt>
    <dgm:pt modelId="{3D2400EC-56B6-4081-A827-B1835980C968}" type="parTrans" cxnId="{60F965B5-36B8-4122-9C82-6C0A7B92CBDF}">
      <dgm:prSet/>
      <dgm:spPr/>
      <dgm:t>
        <a:bodyPr/>
        <a:lstStyle/>
        <a:p>
          <a:endParaRPr lang="en-US"/>
        </a:p>
      </dgm:t>
    </dgm:pt>
    <dgm:pt modelId="{73584A61-0060-42C0-AF26-6EE72208852F}" type="sibTrans" cxnId="{60F965B5-36B8-4122-9C82-6C0A7B92CBDF}">
      <dgm:prSet/>
      <dgm:spPr/>
      <dgm:t>
        <a:bodyPr/>
        <a:lstStyle/>
        <a:p>
          <a:endParaRPr lang="en-US"/>
        </a:p>
      </dgm:t>
    </dgm:pt>
    <dgm:pt modelId="{C907C926-311D-47F4-BD1B-E974FADDCE2D}">
      <dgm:prSet/>
      <dgm:spPr/>
      <dgm:t>
        <a:bodyPr/>
        <a:lstStyle/>
        <a:p>
          <a:r>
            <a:rPr lang="en-US" dirty="0"/>
            <a:t>Last Paris Fashion Week appearance</a:t>
          </a:r>
        </a:p>
      </dgm:t>
    </dgm:pt>
    <dgm:pt modelId="{178D3FD8-1D2E-423A-9ED0-374506179C0E}" type="parTrans" cxnId="{1B77E10A-FBA3-42DC-B480-05C4E41F243E}">
      <dgm:prSet/>
      <dgm:spPr/>
      <dgm:t>
        <a:bodyPr/>
        <a:lstStyle/>
        <a:p>
          <a:endParaRPr lang="en-US"/>
        </a:p>
      </dgm:t>
    </dgm:pt>
    <dgm:pt modelId="{D9444A01-F71D-40E9-BEF3-6F2D6BDD2321}" type="sibTrans" cxnId="{1B77E10A-FBA3-42DC-B480-05C4E41F243E}">
      <dgm:prSet/>
      <dgm:spPr/>
      <dgm:t>
        <a:bodyPr/>
        <a:lstStyle/>
        <a:p>
          <a:endParaRPr lang="en-US"/>
        </a:p>
      </dgm:t>
    </dgm:pt>
    <dgm:pt modelId="{552FA54F-B8B6-1A46-BA7D-037EF26D2840}" type="pres">
      <dgm:prSet presAssocID="{CF0833D7-3E97-49AF-8601-A7E89753CCE4}" presName="root" presStyleCnt="0">
        <dgm:presLayoutVars>
          <dgm:chMax/>
          <dgm:chPref/>
          <dgm:animLvl val="lvl"/>
        </dgm:presLayoutVars>
      </dgm:prSet>
      <dgm:spPr/>
    </dgm:pt>
    <dgm:pt modelId="{4C0804A2-4B3D-D64A-9802-DC9CCB79FBCA}" type="pres">
      <dgm:prSet presAssocID="{CF0833D7-3E97-49AF-8601-A7E89753CCE4}" presName="divider" presStyleLbl="fgAcc1" presStyleIdx="0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gm:spPr>
    </dgm:pt>
    <dgm:pt modelId="{2D8DD38D-186C-DA4B-A71C-2D63217638F0}" type="pres">
      <dgm:prSet presAssocID="{CF0833D7-3E97-49AF-8601-A7E89753CCE4}" presName="nodes" presStyleCnt="0">
        <dgm:presLayoutVars>
          <dgm:chMax/>
          <dgm:chPref/>
          <dgm:animLvl val="lvl"/>
        </dgm:presLayoutVars>
      </dgm:prSet>
      <dgm:spPr/>
    </dgm:pt>
    <dgm:pt modelId="{63FBC395-886B-0043-B3ED-21F49C57DFD4}" type="pres">
      <dgm:prSet presAssocID="{3C7B92D8-6BE9-4D99-9B93-C0B7295A74F8}" presName="composite" presStyleCnt="0"/>
      <dgm:spPr/>
    </dgm:pt>
    <dgm:pt modelId="{74997788-16C0-B846-B7F5-342D1C103B7C}" type="pres">
      <dgm:prSet presAssocID="{3C7B92D8-6BE9-4D99-9B93-C0B7295A74F8}" presName="ConnectorPoint" presStyleLbl="lnNode1" presStyleIdx="0" presStyleCnt="7"/>
      <dgm:spPr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100000" sy="100000" flip="none" algn="tl"/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04666D35-BDBB-994F-A430-C7C83772EBC3}" type="pres">
      <dgm:prSet presAssocID="{3C7B92D8-6BE9-4D99-9B93-C0B7295A74F8}" presName="DropPinPlaceHolder" presStyleCnt="0"/>
      <dgm:spPr/>
    </dgm:pt>
    <dgm:pt modelId="{FF34421E-7F71-8D41-8F64-BE2952DC4A14}" type="pres">
      <dgm:prSet presAssocID="{3C7B92D8-6BE9-4D99-9B93-C0B7295A74F8}" presName="DropPin" presStyleLbl="alignNode1" presStyleIdx="0" presStyleCnt="7"/>
      <dgm:spPr/>
    </dgm:pt>
    <dgm:pt modelId="{7FF12AD4-FCE9-D04C-9275-0C16B434D10C}" type="pres">
      <dgm:prSet presAssocID="{3C7B92D8-6BE9-4D99-9B93-C0B7295A74F8}" presName="Ellipse" presStyleLbl="fgAcc1" presStyleIdx="1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/>
      </dgm:spPr>
    </dgm:pt>
    <dgm:pt modelId="{BE095A9A-7034-AE45-A141-988B4644577B}" type="pres">
      <dgm:prSet presAssocID="{3C7B92D8-6BE9-4D99-9B93-C0B7295A74F8}" presName="L2TextContainer" presStyleLbl="revTx" presStyleIdx="0" presStyleCnt="14">
        <dgm:presLayoutVars>
          <dgm:bulletEnabled val="1"/>
        </dgm:presLayoutVars>
      </dgm:prSet>
      <dgm:spPr/>
    </dgm:pt>
    <dgm:pt modelId="{6A2E1F1B-3BE1-6E49-809B-F2AC425C4DA2}" type="pres">
      <dgm:prSet presAssocID="{3C7B92D8-6BE9-4D99-9B93-C0B7295A74F8}" presName="L1TextContainer" presStyleLbl="revTx" presStyleIdx="1" presStyleCnt="14">
        <dgm:presLayoutVars>
          <dgm:chMax val="1"/>
          <dgm:chPref val="1"/>
          <dgm:bulletEnabled val="1"/>
        </dgm:presLayoutVars>
      </dgm:prSet>
      <dgm:spPr/>
    </dgm:pt>
    <dgm:pt modelId="{198ECF92-BA4A-804E-9F80-10CBF7CBD82A}" type="pres">
      <dgm:prSet presAssocID="{3C7B92D8-6BE9-4D99-9B93-C0B7295A74F8}" presName="ConnectLine" presStyleLbl="sibTrans1D1" presStyleIdx="0" presStyleCnt="7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1724ACDC-8AE7-9B46-86B1-6820CF6145E8}" type="pres">
      <dgm:prSet presAssocID="{3C7B92D8-6BE9-4D99-9B93-C0B7295A74F8}" presName="EmptyPlaceHolder" presStyleCnt="0"/>
      <dgm:spPr/>
    </dgm:pt>
    <dgm:pt modelId="{38BE024A-FDEC-374C-BF3D-7D2F9BAC20D9}" type="pres">
      <dgm:prSet presAssocID="{E8178325-F307-4E67-B8F1-8333C2BD524D}" presName="spaceBetweenRectangles" presStyleCnt="0"/>
      <dgm:spPr/>
    </dgm:pt>
    <dgm:pt modelId="{8C1D4D19-0566-1047-A923-012695798E99}" type="pres">
      <dgm:prSet presAssocID="{5A0CA3D7-EB7C-4D6B-8A3F-423F8E54D407}" presName="composite" presStyleCnt="0"/>
      <dgm:spPr/>
    </dgm:pt>
    <dgm:pt modelId="{65D8AF6F-C5CB-694C-8A75-EB5E6DDB580B}" type="pres">
      <dgm:prSet presAssocID="{5A0CA3D7-EB7C-4D6B-8A3F-423F8E54D407}" presName="ConnectorPoint" presStyleLbl="lnNode1" presStyleIdx="1" presStyleCnt="7"/>
      <dgm:spPr>
        <a:blipFill rotWithShape="0">
          <a:blip xmlns:r="http://schemas.openxmlformats.org/officeDocument/2006/relationships" r:embed="rId1">
            <a:duotone>
              <a:schemeClr val="accent2">
                <a:hueOff val="449999"/>
                <a:satOff val="-231"/>
                <a:lumOff val="-588"/>
                <a:alphaOff val="0"/>
                <a:shade val="20000"/>
                <a:satMod val="200000"/>
              </a:schemeClr>
              <a:schemeClr val="accent2">
                <a:hueOff val="449999"/>
                <a:satOff val="-231"/>
                <a:lumOff val="-588"/>
                <a:alphaOff val="0"/>
                <a:tint val="12000"/>
                <a:satMod val="190000"/>
              </a:schemeClr>
            </a:duotone>
          </a:blip>
          <a:tile tx="0" ty="0" sx="100000" sy="100000" flip="none" algn="tl"/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E9CB6A5E-2D14-8E47-825F-DD82A917F63B}" type="pres">
      <dgm:prSet presAssocID="{5A0CA3D7-EB7C-4D6B-8A3F-423F8E54D407}" presName="DropPinPlaceHolder" presStyleCnt="0"/>
      <dgm:spPr/>
    </dgm:pt>
    <dgm:pt modelId="{96A238D4-D7C4-2046-A20A-E3F24701470F}" type="pres">
      <dgm:prSet presAssocID="{5A0CA3D7-EB7C-4D6B-8A3F-423F8E54D407}" presName="DropPin" presStyleLbl="alignNode1" presStyleIdx="1" presStyleCnt="7"/>
      <dgm:spPr/>
    </dgm:pt>
    <dgm:pt modelId="{F332A921-BA8D-CB4A-9701-B937BF09CF21}" type="pres">
      <dgm:prSet presAssocID="{5A0CA3D7-EB7C-4D6B-8A3F-423F8E54D407}" presName="Ellipse" presStyleLbl="fgAcc1" presStyleIdx="2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/>
      </dgm:spPr>
    </dgm:pt>
    <dgm:pt modelId="{19A7A410-4342-AF42-99C1-60AF3BB0D4FE}" type="pres">
      <dgm:prSet presAssocID="{5A0CA3D7-EB7C-4D6B-8A3F-423F8E54D407}" presName="L2TextContainer" presStyleLbl="revTx" presStyleIdx="2" presStyleCnt="14">
        <dgm:presLayoutVars>
          <dgm:bulletEnabled val="1"/>
        </dgm:presLayoutVars>
      </dgm:prSet>
      <dgm:spPr/>
    </dgm:pt>
    <dgm:pt modelId="{315AE78C-D7D3-8C49-8F5E-8A79C013583B}" type="pres">
      <dgm:prSet presAssocID="{5A0CA3D7-EB7C-4D6B-8A3F-423F8E54D407}" presName="L1TextContainer" presStyleLbl="revTx" presStyleIdx="3" presStyleCnt="14">
        <dgm:presLayoutVars>
          <dgm:chMax val="1"/>
          <dgm:chPref val="1"/>
          <dgm:bulletEnabled val="1"/>
        </dgm:presLayoutVars>
      </dgm:prSet>
      <dgm:spPr/>
    </dgm:pt>
    <dgm:pt modelId="{CB6E5452-48F8-DD40-ABEA-031D5915ACB8}" type="pres">
      <dgm:prSet presAssocID="{5A0CA3D7-EB7C-4D6B-8A3F-423F8E54D407}" presName="ConnectLine" presStyleLbl="sibTrans1D1" presStyleIdx="1" presStyleCnt="7"/>
      <dgm:spPr>
        <a:noFill/>
        <a:ln w="12700" cap="flat" cmpd="sng" algn="ctr">
          <a:solidFill>
            <a:schemeClr val="accent2">
              <a:hueOff val="449999"/>
              <a:satOff val="-231"/>
              <a:lumOff val="-588"/>
              <a:alphaOff val="0"/>
            </a:schemeClr>
          </a:solidFill>
          <a:prstDash val="dash"/>
        </a:ln>
        <a:effectLst/>
      </dgm:spPr>
    </dgm:pt>
    <dgm:pt modelId="{B20379AB-3A7A-CA4A-BF46-C5656749E085}" type="pres">
      <dgm:prSet presAssocID="{5A0CA3D7-EB7C-4D6B-8A3F-423F8E54D407}" presName="EmptyPlaceHolder" presStyleCnt="0"/>
      <dgm:spPr/>
    </dgm:pt>
    <dgm:pt modelId="{D5D1C312-C16F-8F4A-836A-107F34ADEB3A}" type="pres">
      <dgm:prSet presAssocID="{16E3D849-D2C4-4850-B89B-5D6F7AEF7253}" presName="spaceBetweenRectangles" presStyleCnt="0"/>
      <dgm:spPr/>
    </dgm:pt>
    <dgm:pt modelId="{F583CA60-4241-4E41-9DDA-2BE32246F52D}" type="pres">
      <dgm:prSet presAssocID="{4C16BFF2-31EB-464C-BC32-1A47666E5889}" presName="composite" presStyleCnt="0"/>
      <dgm:spPr/>
    </dgm:pt>
    <dgm:pt modelId="{81034920-C73E-DA47-BC2C-EC31B33B5595}" type="pres">
      <dgm:prSet presAssocID="{4C16BFF2-31EB-464C-BC32-1A47666E5889}" presName="ConnectorPoint" presStyleLbl="lnNode1" presStyleIdx="2" presStyleCnt="7"/>
      <dgm:spPr>
        <a:blipFill rotWithShape="0">
          <a:blip xmlns:r="http://schemas.openxmlformats.org/officeDocument/2006/relationships" r:embed="rId1">
            <a:duotone>
              <a:schemeClr val="accent2">
                <a:hueOff val="899997"/>
                <a:satOff val="-463"/>
                <a:lumOff val="-1177"/>
                <a:alphaOff val="0"/>
                <a:shade val="20000"/>
                <a:satMod val="200000"/>
              </a:schemeClr>
              <a:schemeClr val="accent2">
                <a:hueOff val="899997"/>
                <a:satOff val="-463"/>
                <a:lumOff val="-1177"/>
                <a:alphaOff val="0"/>
                <a:tint val="12000"/>
                <a:satMod val="190000"/>
              </a:schemeClr>
            </a:duotone>
          </a:blip>
          <a:tile tx="0" ty="0" sx="100000" sy="100000" flip="none" algn="tl"/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963844E9-FDCD-A444-9AD3-0AF7635E3B44}" type="pres">
      <dgm:prSet presAssocID="{4C16BFF2-31EB-464C-BC32-1A47666E5889}" presName="DropPinPlaceHolder" presStyleCnt="0"/>
      <dgm:spPr/>
    </dgm:pt>
    <dgm:pt modelId="{8B5463C5-7B22-3C42-97D3-EA17B3B296D2}" type="pres">
      <dgm:prSet presAssocID="{4C16BFF2-31EB-464C-BC32-1A47666E5889}" presName="DropPin" presStyleLbl="alignNode1" presStyleIdx="2" presStyleCnt="7"/>
      <dgm:spPr/>
    </dgm:pt>
    <dgm:pt modelId="{DCAB12E4-4DBA-D94F-AE2C-23336F8DBA3A}" type="pres">
      <dgm:prSet presAssocID="{4C16BFF2-31EB-464C-BC32-1A47666E5889}" presName="Ellipse" presStyleLbl="fgAcc1" presStyleIdx="3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/>
      </dgm:spPr>
    </dgm:pt>
    <dgm:pt modelId="{8B5952E4-8546-F740-BA2B-A07209E2F661}" type="pres">
      <dgm:prSet presAssocID="{4C16BFF2-31EB-464C-BC32-1A47666E5889}" presName="L2TextContainer" presStyleLbl="revTx" presStyleIdx="4" presStyleCnt="14">
        <dgm:presLayoutVars>
          <dgm:bulletEnabled val="1"/>
        </dgm:presLayoutVars>
      </dgm:prSet>
      <dgm:spPr/>
    </dgm:pt>
    <dgm:pt modelId="{9300CB36-3AD5-AF44-AED3-35FEAD12BD0D}" type="pres">
      <dgm:prSet presAssocID="{4C16BFF2-31EB-464C-BC32-1A47666E5889}" presName="L1TextContainer" presStyleLbl="revTx" presStyleIdx="5" presStyleCnt="14">
        <dgm:presLayoutVars>
          <dgm:chMax val="1"/>
          <dgm:chPref val="1"/>
          <dgm:bulletEnabled val="1"/>
        </dgm:presLayoutVars>
      </dgm:prSet>
      <dgm:spPr/>
    </dgm:pt>
    <dgm:pt modelId="{B114BDAF-9AEC-2C4C-8A5C-F244767353BB}" type="pres">
      <dgm:prSet presAssocID="{4C16BFF2-31EB-464C-BC32-1A47666E5889}" presName="ConnectLine" presStyleLbl="sibTrans1D1" presStyleIdx="2" presStyleCnt="7"/>
      <dgm:spPr>
        <a:noFill/>
        <a:ln w="12700" cap="flat" cmpd="sng" algn="ctr">
          <a:solidFill>
            <a:schemeClr val="accent2">
              <a:hueOff val="899997"/>
              <a:satOff val="-463"/>
              <a:lumOff val="-1177"/>
              <a:alphaOff val="0"/>
            </a:schemeClr>
          </a:solidFill>
          <a:prstDash val="dash"/>
        </a:ln>
        <a:effectLst/>
      </dgm:spPr>
    </dgm:pt>
    <dgm:pt modelId="{93C65F66-AD40-D944-9DF0-E9332794B280}" type="pres">
      <dgm:prSet presAssocID="{4C16BFF2-31EB-464C-BC32-1A47666E5889}" presName="EmptyPlaceHolder" presStyleCnt="0"/>
      <dgm:spPr/>
    </dgm:pt>
    <dgm:pt modelId="{70FF8EC2-ECF8-394D-887E-3D125776E27F}" type="pres">
      <dgm:prSet presAssocID="{C207A274-EE03-4F7B-8981-B8EC34144676}" presName="spaceBetweenRectangles" presStyleCnt="0"/>
      <dgm:spPr/>
    </dgm:pt>
    <dgm:pt modelId="{64A07EC2-AAA1-C443-AE00-411CE6A5EBC7}" type="pres">
      <dgm:prSet presAssocID="{28DA410C-BFC9-4702-8E89-A6AB973F7543}" presName="composite" presStyleCnt="0"/>
      <dgm:spPr/>
    </dgm:pt>
    <dgm:pt modelId="{FBCD8FD0-990B-2749-AAAE-18A05158FD06}" type="pres">
      <dgm:prSet presAssocID="{28DA410C-BFC9-4702-8E89-A6AB973F7543}" presName="ConnectorPoint" presStyleLbl="lnNode1" presStyleIdx="3" presStyleCnt="7"/>
      <dgm:spPr>
        <a:blipFill rotWithShape="0">
          <a:blip xmlns:r="http://schemas.openxmlformats.org/officeDocument/2006/relationships" r:embed="rId1">
            <a:duotone>
              <a:schemeClr val="accent2">
                <a:hueOff val="1349996"/>
                <a:satOff val="-694"/>
                <a:lumOff val="-1765"/>
                <a:alphaOff val="0"/>
                <a:shade val="20000"/>
                <a:satMod val="200000"/>
              </a:schemeClr>
              <a:schemeClr val="accent2">
                <a:hueOff val="1349996"/>
                <a:satOff val="-694"/>
                <a:lumOff val="-1765"/>
                <a:alphaOff val="0"/>
                <a:tint val="12000"/>
                <a:satMod val="190000"/>
              </a:schemeClr>
            </a:duotone>
          </a:blip>
          <a:tile tx="0" ty="0" sx="100000" sy="100000" flip="none" algn="tl"/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B1580565-71FC-1040-A150-FAE73AD7E18E}" type="pres">
      <dgm:prSet presAssocID="{28DA410C-BFC9-4702-8E89-A6AB973F7543}" presName="DropPinPlaceHolder" presStyleCnt="0"/>
      <dgm:spPr/>
    </dgm:pt>
    <dgm:pt modelId="{07D0B4B1-DB85-7942-BB24-B7EB40E9AA8A}" type="pres">
      <dgm:prSet presAssocID="{28DA410C-BFC9-4702-8E89-A6AB973F7543}" presName="DropPin" presStyleLbl="alignNode1" presStyleIdx="3" presStyleCnt="7"/>
      <dgm:spPr/>
    </dgm:pt>
    <dgm:pt modelId="{4A581470-2237-0143-9347-E779DF452EF2}" type="pres">
      <dgm:prSet presAssocID="{28DA410C-BFC9-4702-8E89-A6AB973F7543}" presName="Ellipse" presStyleLbl="fgAcc1" presStyleIdx="4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/>
      </dgm:spPr>
    </dgm:pt>
    <dgm:pt modelId="{082BAF7E-B4DB-614A-B713-33F659ACA0FE}" type="pres">
      <dgm:prSet presAssocID="{28DA410C-BFC9-4702-8E89-A6AB973F7543}" presName="L2TextContainer" presStyleLbl="revTx" presStyleIdx="6" presStyleCnt="14">
        <dgm:presLayoutVars>
          <dgm:bulletEnabled val="1"/>
        </dgm:presLayoutVars>
      </dgm:prSet>
      <dgm:spPr/>
    </dgm:pt>
    <dgm:pt modelId="{B0CB7702-81B5-C64A-A79E-4728C721E665}" type="pres">
      <dgm:prSet presAssocID="{28DA410C-BFC9-4702-8E89-A6AB973F7543}" presName="L1TextContainer" presStyleLbl="revTx" presStyleIdx="7" presStyleCnt="14">
        <dgm:presLayoutVars>
          <dgm:chMax val="1"/>
          <dgm:chPref val="1"/>
          <dgm:bulletEnabled val="1"/>
        </dgm:presLayoutVars>
      </dgm:prSet>
      <dgm:spPr/>
    </dgm:pt>
    <dgm:pt modelId="{63CB5924-F42A-B946-B6E1-D4489BD2EA19}" type="pres">
      <dgm:prSet presAssocID="{28DA410C-BFC9-4702-8E89-A6AB973F7543}" presName="ConnectLine" presStyleLbl="sibTrans1D1" presStyleIdx="3" presStyleCnt="7"/>
      <dgm:spPr>
        <a:noFill/>
        <a:ln w="12700" cap="flat" cmpd="sng" algn="ctr">
          <a:solidFill>
            <a:schemeClr val="accent2">
              <a:hueOff val="1349996"/>
              <a:satOff val="-694"/>
              <a:lumOff val="-1765"/>
              <a:alphaOff val="0"/>
            </a:schemeClr>
          </a:solidFill>
          <a:prstDash val="dash"/>
        </a:ln>
        <a:effectLst/>
      </dgm:spPr>
    </dgm:pt>
    <dgm:pt modelId="{6625AD7C-A031-3646-A2F5-5289804B22E8}" type="pres">
      <dgm:prSet presAssocID="{28DA410C-BFC9-4702-8E89-A6AB973F7543}" presName="EmptyPlaceHolder" presStyleCnt="0"/>
      <dgm:spPr/>
    </dgm:pt>
    <dgm:pt modelId="{F095AE24-F589-BE46-B23C-93DB097C0875}" type="pres">
      <dgm:prSet presAssocID="{65D51D9D-EF80-41E5-B90D-99A471ABC792}" presName="spaceBetweenRectangles" presStyleCnt="0"/>
      <dgm:spPr/>
    </dgm:pt>
    <dgm:pt modelId="{4C5050EA-3AB8-9D4A-B2CC-64EFEFF21178}" type="pres">
      <dgm:prSet presAssocID="{56540709-58D9-46C9-8EC4-21DFE13628D6}" presName="composite" presStyleCnt="0"/>
      <dgm:spPr/>
    </dgm:pt>
    <dgm:pt modelId="{151CD1B6-03B8-E345-8A7C-E0BCF9502F9A}" type="pres">
      <dgm:prSet presAssocID="{56540709-58D9-46C9-8EC4-21DFE13628D6}" presName="ConnectorPoint" presStyleLbl="lnNode1" presStyleIdx="4" presStyleCnt="7"/>
      <dgm:spPr>
        <a:blipFill rotWithShape="0">
          <a:blip xmlns:r="http://schemas.openxmlformats.org/officeDocument/2006/relationships" r:embed="rId1">
            <a:duotone>
              <a:schemeClr val="accent2">
                <a:hueOff val="1799994"/>
                <a:satOff val="-925"/>
                <a:lumOff val="-2353"/>
                <a:alphaOff val="0"/>
                <a:shade val="20000"/>
                <a:satMod val="200000"/>
              </a:schemeClr>
              <a:schemeClr val="accent2">
                <a:hueOff val="1799994"/>
                <a:satOff val="-925"/>
                <a:lumOff val="-2353"/>
                <a:alphaOff val="0"/>
                <a:tint val="12000"/>
                <a:satMod val="190000"/>
              </a:schemeClr>
            </a:duotone>
          </a:blip>
          <a:tile tx="0" ty="0" sx="100000" sy="100000" flip="none" algn="tl"/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AAB2C7C3-5861-CD42-941A-270767BC741F}" type="pres">
      <dgm:prSet presAssocID="{56540709-58D9-46C9-8EC4-21DFE13628D6}" presName="DropPinPlaceHolder" presStyleCnt="0"/>
      <dgm:spPr/>
    </dgm:pt>
    <dgm:pt modelId="{089D0DB4-FBD5-CB4E-BB02-571B5F3FFC8C}" type="pres">
      <dgm:prSet presAssocID="{56540709-58D9-46C9-8EC4-21DFE13628D6}" presName="DropPin" presStyleLbl="alignNode1" presStyleIdx="4" presStyleCnt="7"/>
      <dgm:spPr/>
    </dgm:pt>
    <dgm:pt modelId="{2B446E3A-9D10-EC40-B10B-89A983FBABB4}" type="pres">
      <dgm:prSet presAssocID="{56540709-58D9-46C9-8EC4-21DFE13628D6}" presName="Ellipse" presStyleLbl="fgAcc1" presStyleIdx="5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/>
      </dgm:spPr>
    </dgm:pt>
    <dgm:pt modelId="{9E33BDBB-44FA-BA4E-9C53-204A3AD784AD}" type="pres">
      <dgm:prSet presAssocID="{56540709-58D9-46C9-8EC4-21DFE13628D6}" presName="L2TextContainer" presStyleLbl="revTx" presStyleIdx="8" presStyleCnt="14">
        <dgm:presLayoutVars>
          <dgm:bulletEnabled val="1"/>
        </dgm:presLayoutVars>
      </dgm:prSet>
      <dgm:spPr/>
    </dgm:pt>
    <dgm:pt modelId="{7C5D3797-8072-9744-B77A-0414794C170D}" type="pres">
      <dgm:prSet presAssocID="{56540709-58D9-46C9-8EC4-21DFE13628D6}" presName="L1TextContainer" presStyleLbl="revTx" presStyleIdx="9" presStyleCnt="14">
        <dgm:presLayoutVars>
          <dgm:chMax val="1"/>
          <dgm:chPref val="1"/>
          <dgm:bulletEnabled val="1"/>
        </dgm:presLayoutVars>
      </dgm:prSet>
      <dgm:spPr/>
    </dgm:pt>
    <dgm:pt modelId="{E196FEBE-43F4-C34D-AA10-18B15D1979FD}" type="pres">
      <dgm:prSet presAssocID="{56540709-58D9-46C9-8EC4-21DFE13628D6}" presName="ConnectLine" presStyleLbl="sibTrans1D1" presStyleIdx="4" presStyleCnt="7"/>
      <dgm:spPr>
        <a:noFill/>
        <a:ln w="12700" cap="flat" cmpd="sng" algn="ctr">
          <a:solidFill>
            <a:schemeClr val="accent2">
              <a:hueOff val="1799994"/>
              <a:satOff val="-925"/>
              <a:lumOff val="-2353"/>
              <a:alphaOff val="0"/>
            </a:schemeClr>
          </a:solidFill>
          <a:prstDash val="dash"/>
        </a:ln>
        <a:effectLst/>
      </dgm:spPr>
    </dgm:pt>
    <dgm:pt modelId="{46F5B81C-2CAC-DB44-B9E1-77F376462776}" type="pres">
      <dgm:prSet presAssocID="{56540709-58D9-46C9-8EC4-21DFE13628D6}" presName="EmptyPlaceHolder" presStyleCnt="0"/>
      <dgm:spPr/>
    </dgm:pt>
    <dgm:pt modelId="{010105A1-6F95-C749-8B8A-7EAA837785B0}" type="pres">
      <dgm:prSet presAssocID="{D8FC072D-167D-483C-9322-FD568D9E25CC}" presName="spaceBetweenRectangles" presStyleCnt="0"/>
      <dgm:spPr/>
    </dgm:pt>
    <dgm:pt modelId="{121A4226-63A4-E44C-9856-38AECB9959AE}" type="pres">
      <dgm:prSet presAssocID="{97471FEA-5200-46B9-8CF9-94555CDBA2AB}" presName="composite" presStyleCnt="0"/>
      <dgm:spPr/>
    </dgm:pt>
    <dgm:pt modelId="{293D9ECE-8A6A-E540-9292-99235289AE9C}" type="pres">
      <dgm:prSet presAssocID="{97471FEA-5200-46B9-8CF9-94555CDBA2AB}" presName="ConnectorPoint" presStyleLbl="lnNode1" presStyleIdx="5" presStyleCnt="7"/>
      <dgm:spPr>
        <a:blipFill rotWithShape="0">
          <a:blip xmlns:r="http://schemas.openxmlformats.org/officeDocument/2006/relationships" r:embed="rId1">
            <a:duotone>
              <a:schemeClr val="accent2">
                <a:hueOff val="3149989"/>
                <a:satOff val="-1619"/>
                <a:lumOff val="-4118"/>
                <a:alphaOff val="0"/>
                <a:shade val="20000"/>
                <a:satMod val="200000"/>
              </a:schemeClr>
              <a:schemeClr val="accent2">
                <a:hueOff val="3149989"/>
                <a:satOff val="-1619"/>
                <a:lumOff val="-4118"/>
                <a:alphaOff val="0"/>
                <a:tint val="12000"/>
                <a:satMod val="190000"/>
              </a:schemeClr>
            </a:duotone>
          </a:blip>
          <a:tile tx="0" ty="0" sx="100000" sy="100000" flip="none" algn="tl"/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B95CAD22-80F6-3440-A6E0-144FC91346C4}" type="pres">
      <dgm:prSet presAssocID="{97471FEA-5200-46B9-8CF9-94555CDBA2AB}" presName="DropPinPlaceHolder" presStyleCnt="0"/>
      <dgm:spPr/>
    </dgm:pt>
    <dgm:pt modelId="{DA5CA683-A2AE-4646-8067-9D8DB4717B67}" type="pres">
      <dgm:prSet presAssocID="{97471FEA-5200-46B9-8CF9-94555CDBA2AB}" presName="DropPin" presStyleLbl="alignNode1" presStyleIdx="5" presStyleCnt="7"/>
      <dgm:spPr/>
    </dgm:pt>
    <dgm:pt modelId="{1C67D1D8-4D10-1946-A846-759F43AB0D60}" type="pres">
      <dgm:prSet presAssocID="{97471FEA-5200-46B9-8CF9-94555CDBA2AB}" presName="Ellipse" presStyleLbl="fgAcc1" presStyleIdx="6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/>
      </dgm:spPr>
    </dgm:pt>
    <dgm:pt modelId="{593617E1-D809-A746-B31E-FC1A6DF77394}" type="pres">
      <dgm:prSet presAssocID="{97471FEA-5200-46B9-8CF9-94555CDBA2AB}" presName="L2TextContainer" presStyleLbl="revTx" presStyleIdx="10" presStyleCnt="14">
        <dgm:presLayoutVars>
          <dgm:bulletEnabled val="1"/>
        </dgm:presLayoutVars>
      </dgm:prSet>
      <dgm:spPr/>
    </dgm:pt>
    <dgm:pt modelId="{62A3C03D-47FF-8446-874D-64CFDDB71D39}" type="pres">
      <dgm:prSet presAssocID="{97471FEA-5200-46B9-8CF9-94555CDBA2AB}" presName="L1TextContainer" presStyleLbl="revTx" presStyleIdx="11" presStyleCnt="14">
        <dgm:presLayoutVars>
          <dgm:chMax val="1"/>
          <dgm:chPref val="1"/>
          <dgm:bulletEnabled val="1"/>
        </dgm:presLayoutVars>
      </dgm:prSet>
      <dgm:spPr/>
    </dgm:pt>
    <dgm:pt modelId="{32C7F801-FA84-2440-A35E-267274673EA9}" type="pres">
      <dgm:prSet presAssocID="{97471FEA-5200-46B9-8CF9-94555CDBA2AB}" presName="ConnectLine" presStyleLbl="sibTrans1D1" presStyleIdx="5" presStyleCnt="7"/>
      <dgm:spPr>
        <a:noFill/>
        <a:ln w="12700" cap="flat" cmpd="sng" algn="ctr">
          <a:solidFill>
            <a:schemeClr val="accent2">
              <a:hueOff val="3149989"/>
              <a:satOff val="-1619"/>
              <a:lumOff val="-4118"/>
              <a:alphaOff val="0"/>
            </a:schemeClr>
          </a:solidFill>
          <a:prstDash val="dash"/>
        </a:ln>
        <a:effectLst/>
      </dgm:spPr>
    </dgm:pt>
    <dgm:pt modelId="{AD5928F6-CA6F-F844-A36D-B610E2B266B4}" type="pres">
      <dgm:prSet presAssocID="{97471FEA-5200-46B9-8CF9-94555CDBA2AB}" presName="EmptyPlaceHolder" presStyleCnt="0"/>
      <dgm:spPr/>
    </dgm:pt>
    <dgm:pt modelId="{E0417114-3615-CC40-88F9-36DBFB95E0FB}" type="pres">
      <dgm:prSet presAssocID="{ECA1F263-D295-4C60-A036-1A85D52CAC0C}" presName="spaceBetweenRectangles" presStyleCnt="0"/>
      <dgm:spPr/>
    </dgm:pt>
    <dgm:pt modelId="{3AB8F44F-6EF9-CC4F-B156-1A4B2DCF8F6B}" type="pres">
      <dgm:prSet presAssocID="{53F548BE-4C9A-4B09-8022-1851FC7F3EF6}" presName="composite" presStyleCnt="0"/>
      <dgm:spPr/>
    </dgm:pt>
    <dgm:pt modelId="{4B84058C-A773-6144-819F-495596B490AC}" type="pres">
      <dgm:prSet presAssocID="{53F548BE-4C9A-4B09-8022-1851FC7F3EF6}" presName="ConnectorPoint" presStyleLbl="lnNode1" presStyleIdx="6" presStyleCnt="7"/>
      <dgm:spPr>
        <a:blipFill rotWithShape="0">
          <a:blip xmlns:r="http://schemas.openxmlformats.org/officeDocument/2006/relationships" r:embed="rId1">
            <a:duotone>
              <a:schemeClr val="accent2">
                <a:hueOff val="3599988"/>
                <a:satOff val="-1850"/>
                <a:lumOff val="-4706"/>
                <a:alphaOff val="0"/>
                <a:shade val="20000"/>
                <a:satMod val="200000"/>
              </a:schemeClr>
              <a:schemeClr val="accent2">
                <a:hueOff val="3599988"/>
                <a:satOff val="-1850"/>
                <a:lumOff val="-4706"/>
                <a:alphaOff val="0"/>
                <a:tint val="12000"/>
                <a:satMod val="190000"/>
              </a:schemeClr>
            </a:duotone>
          </a:blip>
          <a:tile tx="0" ty="0" sx="100000" sy="100000" flip="none" algn="tl"/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67F26DD1-7A49-AA46-84EA-4DDC387A044C}" type="pres">
      <dgm:prSet presAssocID="{53F548BE-4C9A-4B09-8022-1851FC7F3EF6}" presName="DropPinPlaceHolder" presStyleCnt="0"/>
      <dgm:spPr/>
    </dgm:pt>
    <dgm:pt modelId="{3E15C41A-F3E6-FB44-A36E-E91663C44C25}" type="pres">
      <dgm:prSet presAssocID="{53F548BE-4C9A-4B09-8022-1851FC7F3EF6}" presName="DropPin" presStyleLbl="alignNode1" presStyleIdx="6" presStyleCnt="7"/>
      <dgm:spPr/>
    </dgm:pt>
    <dgm:pt modelId="{17D865B8-2FC0-C147-B4E8-E26758EE18EA}" type="pres">
      <dgm:prSet presAssocID="{53F548BE-4C9A-4B09-8022-1851FC7F3EF6}" presName="Ellipse" presStyleLbl="fgAcc1" presStyleIdx="7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/>
      </dgm:spPr>
    </dgm:pt>
    <dgm:pt modelId="{A9B83246-533E-4348-A57A-927565EA49EE}" type="pres">
      <dgm:prSet presAssocID="{53F548BE-4C9A-4B09-8022-1851FC7F3EF6}" presName="L2TextContainer" presStyleLbl="revTx" presStyleIdx="12" presStyleCnt="14">
        <dgm:presLayoutVars>
          <dgm:bulletEnabled val="1"/>
        </dgm:presLayoutVars>
      </dgm:prSet>
      <dgm:spPr/>
    </dgm:pt>
    <dgm:pt modelId="{9159675B-75C0-A440-8540-E20FF7E92533}" type="pres">
      <dgm:prSet presAssocID="{53F548BE-4C9A-4B09-8022-1851FC7F3EF6}" presName="L1TextContainer" presStyleLbl="revTx" presStyleIdx="13" presStyleCnt="14">
        <dgm:presLayoutVars>
          <dgm:chMax val="1"/>
          <dgm:chPref val="1"/>
          <dgm:bulletEnabled val="1"/>
        </dgm:presLayoutVars>
      </dgm:prSet>
      <dgm:spPr/>
    </dgm:pt>
    <dgm:pt modelId="{883AA661-061F-3E4C-B61A-B1F7B4C3404D}" type="pres">
      <dgm:prSet presAssocID="{53F548BE-4C9A-4B09-8022-1851FC7F3EF6}" presName="ConnectLine" presStyleLbl="sibTrans1D1" presStyleIdx="6" presStyleCnt="7"/>
      <dgm:spPr>
        <a:noFill/>
        <a:ln w="12700" cap="flat" cmpd="sng" algn="ctr">
          <a:solidFill>
            <a:schemeClr val="accent2">
              <a:hueOff val="3599988"/>
              <a:satOff val="-1850"/>
              <a:lumOff val="-4706"/>
              <a:alphaOff val="0"/>
            </a:schemeClr>
          </a:solidFill>
          <a:prstDash val="dash"/>
        </a:ln>
        <a:effectLst/>
      </dgm:spPr>
    </dgm:pt>
    <dgm:pt modelId="{A9B6DA93-E77E-FA4A-A3BC-65D34E1DAD1A}" type="pres">
      <dgm:prSet presAssocID="{53F548BE-4C9A-4B09-8022-1851FC7F3EF6}" presName="EmptyPlaceHolder" presStyleCnt="0"/>
      <dgm:spPr/>
    </dgm:pt>
  </dgm:ptLst>
  <dgm:cxnLst>
    <dgm:cxn modelId="{E1F31F09-8FC6-B744-91BB-BE8D23E7C8E1}" type="presOf" srcId="{5A0CA3D7-EB7C-4D6B-8A3F-423F8E54D407}" destId="{315AE78C-D7D3-8C49-8F5E-8A79C013583B}" srcOrd="0" destOrd="0" presId="urn:microsoft.com/office/officeart/2017/3/layout/DropPinTimeline"/>
    <dgm:cxn modelId="{1B77E10A-FBA3-42DC-B480-05C4E41F243E}" srcId="{53F548BE-4C9A-4B09-8022-1851FC7F3EF6}" destId="{C907C926-311D-47F4-BD1B-E974FADDCE2D}" srcOrd="0" destOrd="0" parTransId="{178D3FD8-1D2E-423A-9ED0-374506179C0E}" sibTransId="{D9444A01-F71D-40E9-BEF3-6F2D6BDD2321}"/>
    <dgm:cxn modelId="{978F1E15-BEA8-4DC5-AC52-AB0B48893015}" srcId="{4C16BFF2-31EB-464C-BC32-1A47666E5889}" destId="{EDF21FAC-39BC-4392-8E7A-4787EAA3D441}" srcOrd="0" destOrd="0" parTransId="{B38AEF07-E79F-44A8-86E5-5050E8B3D428}" sibTransId="{033C0AC6-B8F5-4FA2-A108-5E08C7BE9CD8}"/>
    <dgm:cxn modelId="{8D94B71E-B91B-0043-9EBE-B997C2BD870F}" type="presOf" srcId="{28DA410C-BFC9-4702-8E89-A6AB973F7543}" destId="{B0CB7702-81B5-C64A-A79E-4728C721E665}" srcOrd="0" destOrd="0" presId="urn:microsoft.com/office/officeart/2017/3/layout/DropPinTimeline"/>
    <dgm:cxn modelId="{79424821-AD35-4596-8CDC-03A6D28BB8DB}" srcId="{CF0833D7-3E97-49AF-8601-A7E89753CCE4}" destId="{4C16BFF2-31EB-464C-BC32-1A47666E5889}" srcOrd="2" destOrd="0" parTransId="{2631E139-F9E5-43E7-B216-6DB247FF1D61}" sibTransId="{C207A274-EE03-4F7B-8981-B8EC34144676}"/>
    <dgm:cxn modelId="{11E9FD26-5793-3E4D-A2F4-B01BF78DE31B}" type="presOf" srcId="{56540709-58D9-46C9-8EC4-21DFE13628D6}" destId="{7C5D3797-8072-9744-B77A-0414794C170D}" srcOrd="0" destOrd="0" presId="urn:microsoft.com/office/officeart/2017/3/layout/DropPinTimeline"/>
    <dgm:cxn modelId="{080FB039-C2D7-0A44-BAD5-68D6DD8CF1E7}" type="presOf" srcId="{CF0833D7-3E97-49AF-8601-A7E89753CCE4}" destId="{552FA54F-B8B6-1A46-BA7D-037EF26D2840}" srcOrd="0" destOrd="0" presId="urn:microsoft.com/office/officeart/2017/3/layout/DropPinTimeline"/>
    <dgm:cxn modelId="{93E2A33B-AA54-4EA7-9299-573CFB5FDAC0}" srcId="{CF0833D7-3E97-49AF-8601-A7E89753CCE4}" destId="{5A0CA3D7-EB7C-4D6B-8A3F-423F8E54D407}" srcOrd="1" destOrd="0" parTransId="{3B1F4CF0-84A0-48F3-BDCC-775156443283}" sibTransId="{16E3D849-D2C4-4850-B89B-5D6F7AEF7253}"/>
    <dgm:cxn modelId="{2C0E0640-6155-A242-AC9E-ADE306BE5779}" type="presOf" srcId="{F9F730DB-1AEA-4C6A-9D17-2D2A7B524BB0}" destId="{082BAF7E-B4DB-614A-B713-33F659ACA0FE}" srcOrd="0" destOrd="0" presId="urn:microsoft.com/office/officeart/2017/3/layout/DropPinTimeline"/>
    <dgm:cxn modelId="{EA626A41-6892-4D4D-8644-BE39FBBA6E76}" srcId="{97471FEA-5200-46B9-8CF9-94555CDBA2AB}" destId="{AB9AC2B5-56FA-4E03-8CAD-0141661AB0D0}" srcOrd="0" destOrd="0" parTransId="{50F2D567-2B85-4CA1-BB36-501B95C9103A}" sibTransId="{20D346A1-2314-44BB-A00B-B6CF85625F14}"/>
    <dgm:cxn modelId="{33E4714B-F974-994A-B4BC-E51ED8D238C9}" type="presOf" srcId="{3C7B92D8-6BE9-4D99-9B93-C0B7295A74F8}" destId="{6A2E1F1B-3BE1-6E49-809B-F2AC425C4DA2}" srcOrd="0" destOrd="0" presId="urn:microsoft.com/office/officeart/2017/3/layout/DropPinTimeline"/>
    <dgm:cxn modelId="{B9408C54-2681-1849-9431-B842A7A1F736}" type="presOf" srcId="{50D09A8F-380A-45CD-8D2C-56E52AC69681}" destId="{19A7A410-4342-AF42-99C1-60AF3BB0D4FE}" srcOrd="0" destOrd="0" presId="urn:microsoft.com/office/officeart/2017/3/layout/DropPinTimeline"/>
    <dgm:cxn modelId="{ACDBF755-4CE5-46CC-9FF0-74547670BAC9}" srcId="{56540709-58D9-46C9-8EC4-21DFE13628D6}" destId="{8B700083-F950-47E5-B797-65A10866297A}" srcOrd="0" destOrd="0" parTransId="{6FB2A323-A98C-44DC-810F-2A77684E654A}" sibTransId="{763E944A-33E5-4A35-9775-471CDFDBE503}"/>
    <dgm:cxn modelId="{ED4E3D64-AFDE-F944-B275-02F86184D45F}" type="presOf" srcId="{C907C926-311D-47F4-BD1B-E974FADDCE2D}" destId="{A9B83246-533E-4348-A57A-927565EA49EE}" srcOrd="0" destOrd="0" presId="urn:microsoft.com/office/officeart/2017/3/layout/DropPinTimeline"/>
    <dgm:cxn modelId="{A78ABF77-0242-4FE5-ABF5-DE040B21C5BD}" srcId="{CF0833D7-3E97-49AF-8601-A7E89753CCE4}" destId="{97471FEA-5200-46B9-8CF9-94555CDBA2AB}" srcOrd="5" destOrd="0" parTransId="{10DEF184-7556-47DC-AB0C-C469B9A04ADB}" sibTransId="{ECA1F263-D295-4C60-A036-1A85D52CAC0C}"/>
    <dgm:cxn modelId="{CF7E5581-A457-4B6A-BD36-D475720F81C5}" srcId="{CF0833D7-3E97-49AF-8601-A7E89753CCE4}" destId="{28DA410C-BFC9-4702-8E89-A6AB973F7543}" srcOrd="3" destOrd="0" parTransId="{58D83932-B6A0-460A-8619-7B1CF6EDAE53}" sibTransId="{65D51D9D-EF80-41E5-B90D-99A471ABC792}"/>
    <dgm:cxn modelId="{31F26B88-7E56-C04B-997E-F45C2154844E}" type="presOf" srcId="{AB9AC2B5-56FA-4E03-8CAD-0141661AB0D0}" destId="{593617E1-D809-A746-B31E-FC1A6DF77394}" srcOrd="0" destOrd="0" presId="urn:microsoft.com/office/officeart/2017/3/layout/DropPinTimeline"/>
    <dgm:cxn modelId="{F5E5538F-47FF-E343-A678-984111ABF135}" type="presOf" srcId="{EDF21FAC-39BC-4392-8E7A-4787EAA3D441}" destId="{8B5952E4-8546-F740-BA2B-A07209E2F661}" srcOrd="0" destOrd="0" presId="urn:microsoft.com/office/officeart/2017/3/layout/DropPinTimeline"/>
    <dgm:cxn modelId="{A430539D-AB6E-441F-A1A5-4B9C33554773}" srcId="{28DA410C-BFC9-4702-8E89-A6AB973F7543}" destId="{F9F730DB-1AEA-4C6A-9D17-2D2A7B524BB0}" srcOrd="0" destOrd="0" parTransId="{58BD845C-BA17-449F-8500-116140A6B720}" sibTransId="{3AD439B7-BEDC-4088-8233-C1593457E0D1}"/>
    <dgm:cxn modelId="{AB7341B4-D705-4E11-8788-CAE479C98093}" srcId="{CF0833D7-3E97-49AF-8601-A7E89753CCE4}" destId="{56540709-58D9-46C9-8EC4-21DFE13628D6}" srcOrd="4" destOrd="0" parTransId="{117E630D-AE88-467C-A31B-5ACDEB052988}" sibTransId="{D8FC072D-167D-483C-9322-FD568D9E25CC}"/>
    <dgm:cxn modelId="{60F965B5-36B8-4122-9C82-6C0A7B92CBDF}" srcId="{CF0833D7-3E97-49AF-8601-A7E89753CCE4}" destId="{53F548BE-4C9A-4B09-8022-1851FC7F3EF6}" srcOrd="6" destOrd="0" parTransId="{3D2400EC-56B6-4081-A827-B1835980C968}" sibTransId="{73584A61-0060-42C0-AF26-6EE72208852F}"/>
    <dgm:cxn modelId="{4C0F5FBB-EC7A-460E-885F-C1C14FCA0EE9}" srcId="{5A0CA3D7-EB7C-4D6B-8A3F-423F8E54D407}" destId="{50D09A8F-380A-45CD-8D2C-56E52AC69681}" srcOrd="0" destOrd="0" parTransId="{E648B24A-B765-4F1D-B9A5-81DC6A6B42AE}" sibTransId="{8C31A0FE-FF42-4FA8-81D5-542C588E001A}"/>
    <dgm:cxn modelId="{96786DCE-0FD0-4B02-88D7-77CA05B46687}" srcId="{CF0833D7-3E97-49AF-8601-A7E89753CCE4}" destId="{3C7B92D8-6BE9-4D99-9B93-C0B7295A74F8}" srcOrd="0" destOrd="0" parTransId="{F87CEE51-847E-4794-A09D-4112C870FAC3}" sibTransId="{E8178325-F307-4E67-B8F1-8333C2BD524D}"/>
    <dgm:cxn modelId="{D288B1D3-DBDE-1642-869E-59CC2A471E28}" type="presOf" srcId="{8B700083-F950-47E5-B797-65A10866297A}" destId="{9E33BDBB-44FA-BA4E-9C53-204A3AD784AD}" srcOrd="0" destOrd="0" presId="urn:microsoft.com/office/officeart/2017/3/layout/DropPinTimeline"/>
    <dgm:cxn modelId="{0F1887D4-0153-6A47-9D5C-765BF0285F5B}" type="presOf" srcId="{97471FEA-5200-46B9-8CF9-94555CDBA2AB}" destId="{62A3C03D-47FF-8446-874D-64CFDDB71D39}" srcOrd="0" destOrd="0" presId="urn:microsoft.com/office/officeart/2017/3/layout/DropPinTimeline"/>
    <dgm:cxn modelId="{A7AF89DE-02A0-344E-A14B-7C47EF5ECE6F}" type="presOf" srcId="{849FB379-F63E-4763-845B-9C8659211849}" destId="{BE095A9A-7034-AE45-A141-988B4644577B}" srcOrd="0" destOrd="0" presId="urn:microsoft.com/office/officeart/2017/3/layout/DropPinTimeline"/>
    <dgm:cxn modelId="{824DB3E0-7BC8-A043-A5B7-534DB01B88E2}" type="presOf" srcId="{4C16BFF2-31EB-464C-BC32-1A47666E5889}" destId="{9300CB36-3AD5-AF44-AED3-35FEAD12BD0D}" srcOrd="0" destOrd="0" presId="urn:microsoft.com/office/officeart/2017/3/layout/DropPinTimeline"/>
    <dgm:cxn modelId="{708A68E8-08A8-49DF-B730-D2CD735D3693}" srcId="{3C7B92D8-6BE9-4D99-9B93-C0B7295A74F8}" destId="{849FB379-F63E-4763-845B-9C8659211849}" srcOrd="0" destOrd="0" parTransId="{FBBAE801-71D4-4E99-8E65-7A8E3EBD5849}" sibTransId="{0EDD4C1D-E8FD-4DE0-AF2D-6F4A7486D2CA}"/>
    <dgm:cxn modelId="{F270FBFF-0664-6F4F-95D8-EBE560ACF83E}" type="presOf" srcId="{53F548BE-4C9A-4B09-8022-1851FC7F3EF6}" destId="{9159675B-75C0-A440-8540-E20FF7E92533}" srcOrd="0" destOrd="0" presId="urn:microsoft.com/office/officeart/2017/3/layout/DropPinTimeline"/>
    <dgm:cxn modelId="{F05A47D9-B3A7-9443-A884-2346634F9C99}" type="presParOf" srcId="{552FA54F-B8B6-1A46-BA7D-037EF26D2840}" destId="{4C0804A2-4B3D-D64A-9802-DC9CCB79FBCA}" srcOrd="0" destOrd="0" presId="urn:microsoft.com/office/officeart/2017/3/layout/DropPinTimeline"/>
    <dgm:cxn modelId="{56F9CE96-156F-DF4E-B106-BA31D9F203E4}" type="presParOf" srcId="{552FA54F-B8B6-1A46-BA7D-037EF26D2840}" destId="{2D8DD38D-186C-DA4B-A71C-2D63217638F0}" srcOrd="1" destOrd="0" presId="urn:microsoft.com/office/officeart/2017/3/layout/DropPinTimeline"/>
    <dgm:cxn modelId="{7A593950-CA65-E64B-99D0-1963AB72F775}" type="presParOf" srcId="{2D8DD38D-186C-DA4B-A71C-2D63217638F0}" destId="{63FBC395-886B-0043-B3ED-21F49C57DFD4}" srcOrd="0" destOrd="0" presId="urn:microsoft.com/office/officeart/2017/3/layout/DropPinTimeline"/>
    <dgm:cxn modelId="{E758D0B0-0CD2-974F-A62E-5DFA58B5B14A}" type="presParOf" srcId="{63FBC395-886B-0043-B3ED-21F49C57DFD4}" destId="{74997788-16C0-B846-B7F5-342D1C103B7C}" srcOrd="0" destOrd="0" presId="urn:microsoft.com/office/officeart/2017/3/layout/DropPinTimeline"/>
    <dgm:cxn modelId="{864F24F7-DFCA-5A47-AF94-FFF91C33EAE7}" type="presParOf" srcId="{63FBC395-886B-0043-B3ED-21F49C57DFD4}" destId="{04666D35-BDBB-994F-A430-C7C83772EBC3}" srcOrd="1" destOrd="0" presId="urn:microsoft.com/office/officeart/2017/3/layout/DropPinTimeline"/>
    <dgm:cxn modelId="{0841A828-6C2C-D647-940D-D62C12C2F3FD}" type="presParOf" srcId="{04666D35-BDBB-994F-A430-C7C83772EBC3}" destId="{FF34421E-7F71-8D41-8F64-BE2952DC4A14}" srcOrd="0" destOrd="0" presId="urn:microsoft.com/office/officeart/2017/3/layout/DropPinTimeline"/>
    <dgm:cxn modelId="{C6D80E7F-FA73-F643-8EDA-E21AAABF80FE}" type="presParOf" srcId="{04666D35-BDBB-994F-A430-C7C83772EBC3}" destId="{7FF12AD4-FCE9-D04C-9275-0C16B434D10C}" srcOrd="1" destOrd="0" presId="urn:microsoft.com/office/officeart/2017/3/layout/DropPinTimeline"/>
    <dgm:cxn modelId="{F2878516-CBCD-E84A-BC50-F66B66719608}" type="presParOf" srcId="{63FBC395-886B-0043-B3ED-21F49C57DFD4}" destId="{BE095A9A-7034-AE45-A141-988B4644577B}" srcOrd="2" destOrd="0" presId="urn:microsoft.com/office/officeart/2017/3/layout/DropPinTimeline"/>
    <dgm:cxn modelId="{EC07C318-93E5-F440-BD5F-BE0E3BE76EAD}" type="presParOf" srcId="{63FBC395-886B-0043-B3ED-21F49C57DFD4}" destId="{6A2E1F1B-3BE1-6E49-809B-F2AC425C4DA2}" srcOrd="3" destOrd="0" presId="urn:microsoft.com/office/officeart/2017/3/layout/DropPinTimeline"/>
    <dgm:cxn modelId="{AF0AD38A-996D-2046-9105-187D6DE55C96}" type="presParOf" srcId="{63FBC395-886B-0043-B3ED-21F49C57DFD4}" destId="{198ECF92-BA4A-804E-9F80-10CBF7CBD82A}" srcOrd="4" destOrd="0" presId="urn:microsoft.com/office/officeart/2017/3/layout/DropPinTimeline"/>
    <dgm:cxn modelId="{30A456B6-6382-4849-AC56-51CD53DB194A}" type="presParOf" srcId="{63FBC395-886B-0043-B3ED-21F49C57DFD4}" destId="{1724ACDC-8AE7-9B46-86B1-6820CF6145E8}" srcOrd="5" destOrd="0" presId="urn:microsoft.com/office/officeart/2017/3/layout/DropPinTimeline"/>
    <dgm:cxn modelId="{13186283-F9F3-6F45-97E9-08E641D541C7}" type="presParOf" srcId="{2D8DD38D-186C-DA4B-A71C-2D63217638F0}" destId="{38BE024A-FDEC-374C-BF3D-7D2F9BAC20D9}" srcOrd="1" destOrd="0" presId="urn:microsoft.com/office/officeart/2017/3/layout/DropPinTimeline"/>
    <dgm:cxn modelId="{12C2F0A3-8022-834E-AD2A-E31DDC303018}" type="presParOf" srcId="{2D8DD38D-186C-DA4B-A71C-2D63217638F0}" destId="{8C1D4D19-0566-1047-A923-012695798E99}" srcOrd="2" destOrd="0" presId="urn:microsoft.com/office/officeart/2017/3/layout/DropPinTimeline"/>
    <dgm:cxn modelId="{F41B9EA9-BE7B-D144-BB50-3C20304CC005}" type="presParOf" srcId="{8C1D4D19-0566-1047-A923-012695798E99}" destId="{65D8AF6F-C5CB-694C-8A75-EB5E6DDB580B}" srcOrd="0" destOrd="0" presId="urn:microsoft.com/office/officeart/2017/3/layout/DropPinTimeline"/>
    <dgm:cxn modelId="{3DD677DF-D8E1-4D48-8DBB-230558D6BB37}" type="presParOf" srcId="{8C1D4D19-0566-1047-A923-012695798E99}" destId="{E9CB6A5E-2D14-8E47-825F-DD82A917F63B}" srcOrd="1" destOrd="0" presId="urn:microsoft.com/office/officeart/2017/3/layout/DropPinTimeline"/>
    <dgm:cxn modelId="{B7D68A5E-07FE-C44B-9C72-5D60F24654A2}" type="presParOf" srcId="{E9CB6A5E-2D14-8E47-825F-DD82A917F63B}" destId="{96A238D4-D7C4-2046-A20A-E3F24701470F}" srcOrd="0" destOrd="0" presId="urn:microsoft.com/office/officeart/2017/3/layout/DropPinTimeline"/>
    <dgm:cxn modelId="{31F525E7-F72F-1F49-AAA1-67570F23E6C2}" type="presParOf" srcId="{E9CB6A5E-2D14-8E47-825F-DD82A917F63B}" destId="{F332A921-BA8D-CB4A-9701-B937BF09CF21}" srcOrd="1" destOrd="0" presId="urn:microsoft.com/office/officeart/2017/3/layout/DropPinTimeline"/>
    <dgm:cxn modelId="{E307366C-20C8-F84B-8BE5-74999B421F83}" type="presParOf" srcId="{8C1D4D19-0566-1047-A923-012695798E99}" destId="{19A7A410-4342-AF42-99C1-60AF3BB0D4FE}" srcOrd="2" destOrd="0" presId="urn:microsoft.com/office/officeart/2017/3/layout/DropPinTimeline"/>
    <dgm:cxn modelId="{0A721175-7428-084B-99F3-CE90D93D4D58}" type="presParOf" srcId="{8C1D4D19-0566-1047-A923-012695798E99}" destId="{315AE78C-D7D3-8C49-8F5E-8A79C013583B}" srcOrd="3" destOrd="0" presId="urn:microsoft.com/office/officeart/2017/3/layout/DropPinTimeline"/>
    <dgm:cxn modelId="{07F8BFC7-B11B-514C-97DC-B96CC234230C}" type="presParOf" srcId="{8C1D4D19-0566-1047-A923-012695798E99}" destId="{CB6E5452-48F8-DD40-ABEA-031D5915ACB8}" srcOrd="4" destOrd="0" presId="urn:microsoft.com/office/officeart/2017/3/layout/DropPinTimeline"/>
    <dgm:cxn modelId="{18477C8B-FDDE-D346-9CCC-7DB6EDDD5984}" type="presParOf" srcId="{8C1D4D19-0566-1047-A923-012695798E99}" destId="{B20379AB-3A7A-CA4A-BF46-C5656749E085}" srcOrd="5" destOrd="0" presId="urn:microsoft.com/office/officeart/2017/3/layout/DropPinTimeline"/>
    <dgm:cxn modelId="{9F1953B9-527B-D548-B604-DA028FE4696F}" type="presParOf" srcId="{2D8DD38D-186C-DA4B-A71C-2D63217638F0}" destId="{D5D1C312-C16F-8F4A-836A-107F34ADEB3A}" srcOrd="3" destOrd="0" presId="urn:microsoft.com/office/officeart/2017/3/layout/DropPinTimeline"/>
    <dgm:cxn modelId="{1C2214CE-5342-394D-A041-B3F87670D75D}" type="presParOf" srcId="{2D8DD38D-186C-DA4B-A71C-2D63217638F0}" destId="{F583CA60-4241-4E41-9DDA-2BE32246F52D}" srcOrd="4" destOrd="0" presId="urn:microsoft.com/office/officeart/2017/3/layout/DropPinTimeline"/>
    <dgm:cxn modelId="{C3E6EC2D-CF2C-8446-96C1-B54DBCC7B35A}" type="presParOf" srcId="{F583CA60-4241-4E41-9DDA-2BE32246F52D}" destId="{81034920-C73E-DA47-BC2C-EC31B33B5595}" srcOrd="0" destOrd="0" presId="urn:microsoft.com/office/officeart/2017/3/layout/DropPinTimeline"/>
    <dgm:cxn modelId="{471D32F6-6E8E-3D43-ACEC-C4E168881F71}" type="presParOf" srcId="{F583CA60-4241-4E41-9DDA-2BE32246F52D}" destId="{963844E9-FDCD-A444-9AD3-0AF7635E3B44}" srcOrd="1" destOrd="0" presId="urn:microsoft.com/office/officeart/2017/3/layout/DropPinTimeline"/>
    <dgm:cxn modelId="{F6D0F223-1B43-CA4B-83F9-104A52D4BC18}" type="presParOf" srcId="{963844E9-FDCD-A444-9AD3-0AF7635E3B44}" destId="{8B5463C5-7B22-3C42-97D3-EA17B3B296D2}" srcOrd="0" destOrd="0" presId="urn:microsoft.com/office/officeart/2017/3/layout/DropPinTimeline"/>
    <dgm:cxn modelId="{2CE9BA48-62B3-164C-BA5E-16BCF0D87DFB}" type="presParOf" srcId="{963844E9-FDCD-A444-9AD3-0AF7635E3B44}" destId="{DCAB12E4-4DBA-D94F-AE2C-23336F8DBA3A}" srcOrd="1" destOrd="0" presId="urn:microsoft.com/office/officeart/2017/3/layout/DropPinTimeline"/>
    <dgm:cxn modelId="{6B9A9450-4C4D-9C4A-AF01-4A07B91AFE54}" type="presParOf" srcId="{F583CA60-4241-4E41-9DDA-2BE32246F52D}" destId="{8B5952E4-8546-F740-BA2B-A07209E2F661}" srcOrd="2" destOrd="0" presId="urn:microsoft.com/office/officeart/2017/3/layout/DropPinTimeline"/>
    <dgm:cxn modelId="{A132C3F1-C512-364F-B963-C9AA2FC41713}" type="presParOf" srcId="{F583CA60-4241-4E41-9DDA-2BE32246F52D}" destId="{9300CB36-3AD5-AF44-AED3-35FEAD12BD0D}" srcOrd="3" destOrd="0" presId="urn:microsoft.com/office/officeart/2017/3/layout/DropPinTimeline"/>
    <dgm:cxn modelId="{6BA9E22B-4742-944D-A8A8-604101721C62}" type="presParOf" srcId="{F583CA60-4241-4E41-9DDA-2BE32246F52D}" destId="{B114BDAF-9AEC-2C4C-8A5C-F244767353BB}" srcOrd="4" destOrd="0" presId="urn:microsoft.com/office/officeart/2017/3/layout/DropPinTimeline"/>
    <dgm:cxn modelId="{88C0E85E-0A0B-AB4D-BA61-DC8EA4D39DC5}" type="presParOf" srcId="{F583CA60-4241-4E41-9DDA-2BE32246F52D}" destId="{93C65F66-AD40-D944-9DF0-E9332794B280}" srcOrd="5" destOrd="0" presId="urn:microsoft.com/office/officeart/2017/3/layout/DropPinTimeline"/>
    <dgm:cxn modelId="{42D9EB2F-9AD1-8D45-93AA-74EB84C28242}" type="presParOf" srcId="{2D8DD38D-186C-DA4B-A71C-2D63217638F0}" destId="{70FF8EC2-ECF8-394D-887E-3D125776E27F}" srcOrd="5" destOrd="0" presId="urn:microsoft.com/office/officeart/2017/3/layout/DropPinTimeline"/>
    <dgm:cxn modelId="{BF6B03D6-313A-5346-BC3C-B74756E2672C}" type="presParOf" srcId="{2D8DD38D-186C-DA4B-A71C-2D63217638F0}" destId="{64A07EC2-AAA1-C443-AE00-411CE6A5EBC7}" srcOrd="6" destOrd="0" presId="urn:microsoft.com/office/officeart/2017/3/layout/DropPinTimeline"/>
    <dgm:cxn modelId="{38EBBD92-72E1-A741-92D8-1ABD3F077D93}" type="presParOf" srcId="{64A07EC2-AAA1-C443-AE00-411CE6A5EBC7}" destId="{FBCD8FD0-990B-2749-AAAE-18A05158FD06}" srcOrd="0" destOrd="0" presId="urn:microsoft.com/office/officeart/2017/3/layout/DropPinTimeline"/>
    <dgm:cxn modelId="{1A9D8454-09A2-C947-B772-2A08977BF12B}" type="presParOf" srcId="{64A07EC2-AAA1-C443-AE00-411CE6A5EBC7}" destId="{B1580565-71FC-1040-A150-FAE73AD7E18E}" srcOrd="1" destOrd="0" presId="urn:microsoft.com/office/officeart/2017/3/layout/DropPinTimeline"/>
    <dgm:cxn modelId="{6C653C58-8ABB-D141-A38B-7DA9295D7599}" type="presParOf" srcId="{B1580565-71FC-1040-A150-FAE73AD7E18E}" destId="{07D0B4B1-DB85-7942-BB24-B7EB40E9AA8A}" srcOrd="0" destOrd="0" presId="urn:microsoft.com/office/officeart/2017/3/layout/DropPinTimeline"/>
    <dgm:cxn modelId="{BEA06763-2500-B048-A373-85AC62D13828}" type="presParOf" srcId="{B1580565-71FC-1040-A150-FAE73AD7E18E}" destId="{4A581470-2237-0143-9347-E779DF452EF2}" srcOrd="1" destOrd="0" presId="urn:microsoft.com/office/officeart/2017/3/layout/DropPinTimeline"/>
    <dgm:cxn modelId="{E6F051C5-54D6-294F-941B-6F4233D52DD1}" type="presParOf" srcId="{64A07EC2-AAA1-C443-AE00-411CE6A5EBC7}" destId="{082BAF7E-B4DB-614A-B713-33F659ACA0FE}" srcOrd="2" destOrd="0" presId="urn:microsoft.com/office/officeart/2017/3/layout/DropPinTimeline"/>
    <dgm:cxn modelId="{8634CB89-4F33-AF41-A24B-6460FED07275}" type="presParOf" srcId="{64A07EC2-AAA1-C443-AE00-411CE6A5EBC7}" destId="{B0CB7702-81B5-C64A-A79E-4728C721E665}" srcOrd="3" destOrd="0" presId="urn:microsoft.com/office/officeart/2017/3/layout/DropPinTimeline"/>
    <dgm:cxn modelId="{9832D869-A0CD-CC4D-8512-C879C52BE961}" type="presParOf" srcId="{64A07EC2-AAA1-C443-AE00-411CE6A5EBC7}" destId="{63CB5924-F42A-B946-B6E1-D4489BD2EA19}" srcOrd="4" destOrd="0" presId="urn:microsoft.com/office/officeart/2017/3/layout/DropPinTimeline"/>
    <dgm:cxn modelId="{1A41687B-41D5-9448-8316-992B55F26681}" type="presParOf" srcId="{64A07EC2-AAA1-C443-AE00-411CE6A5EBC7}" destId="{6625AD7C-A031-3646-A2F5-5289804B22E8}" srcOrd="5" destOrd="0" presId="urn:microsoft.com/office/officeart/2017/3/layout/DropPinTimeline"/>
    <dgm:cxn modelId="{6CC7EF88-1E34-734F-830C-662AC00EFFC2}" type="presParOf" srcId="{2D8DD38D-186C-DA4B-A71C-2D63217638F0}" destId="{F095AE24-F589-BE46-B23C-93DB097C0875}" srcOrd="7" destOrd="0" presId="urn:microsoft.com/office/officeart/2017/3/layout/DropPinTimeline"/>
    <dgm:cxn modelId="{83A70258-8F89-0746-92D5-3481D43C04AE}" type="presParOf" srcId="{2D8DD38D-186C-DA4B-A71C-2D63217638F0}" destId="{4C5050EA-3AB8-9D4A-B2CC-64EFEFF21178}" srcOrd="8" destOrd="0" presId="urn:microsoft.com/office/officeart/2017/3/layout/DropPinTimeline"/>
    <dgm:cxn modelId="{E05A2749-A614-C948-BEF3-C0D41CF42DDA}" type="presParOf" srcId="{4C5050EA-3AB8-9D4A-B2CC-64EFEFF21178}" destId="{151CD1B6-03B8-E345-8A7C-E0BCF9502F9A}" srcOrd="0" destOrd="0" presId="urn:microsoft.com/office/officeart/2017/3/layout/DropPinTimeline"/>
    <dgm:cxn modelId="{5F5FD4F2-8F46-1B4A-8078-92872E3AC817}" type="presParOf" srcId="{4C5050EA-3AB8-9D4A-B2CC-64EFEFF21178}" destId="{AAB2C7C3-5861-CD42-941A-270767BC741F}" srcOrd="1" destOrd="0" presId="urn:microsoft.com/office/officeart/2017/3/layout/DropPinTimeline"/>
    <dgm:cxn modelId="{EDDD9700-6DA8-FF4D-A4EB-1D4BC0CE1257}" type="presParOf" srcId="{AAB2C7C3-5861-CD42-941A-270767BC741F}" destId="{089D0DB4-FBD5-CB4E-BB02-571B5F3FFC8C}" srcOrd="0" destOrd="0" presId="urn:microsoft.com/office/officeart/2017/3/layout/DropPinTimeline"/>
    <dgm:cxn modelId="{629BED1C-FBB5-9F4A-88A0-D9F288C2B6AE}" type="presParOf" srcId="{AAB2C7C3-5861-CD42-941A-270767BC741F}" destId="{2B446E3A-9D10-EC40-B10B-89A983FBABB4}" srcOrd="1" destOrd="0" presId="urn:microsoft.com/office/officeart/2017/3/layout/DropPinTimeline"/>
    <dgm:cxn modelId="{0830F77C-6A2E-7D41-A55B-12DA056C504B}" type="presParOf" srcId="{4C5050EA-3AB8-9D4A-B2CC-64EFEFF21178}" destId="{9E33BDBB-44FA-BA4E-9C53-204A3AD784AD}" srcOrd="2" destOrd="0" presId="urn:microsoft.com/office/officeart/2017/3/layout/DropPinTimeline"/>
    <dgm:cxn modelId="{4693356A-228F-6E48-A03D-79F93B84E6E8}" type="presParOf" srcId="{4C5050EA-3AB8-9D4A-B2CC-64EFEFF21178}" destId="{7C5D3797-8072-9744-B77A-0414794C170D}" srcOrd="3" destOrd="0" presId="urn:microsoft.com/office/officeart/2017/3/layout/DropPinTimeline"/>
    <dgm:cxn modelId="{7A96EAE9-50BD-ED42-AC1C-EA737797AB91}" type="presParOf" srcId="{4C5050EA-3AB8-9D4A-B2CC-64EFEFF21178}" destId="{E196FEBE-43F4-C34D-AA10-18B15D1979FD}" srcOrd="4" destOrd="0" presId="urn:microsoft.com/office/officeart/2017/3/layout/DropPinTimeline"/>
    <dgm:cxn modelId="{10547674-B491-7B43-B0A1-A2BD8A8A94A9}" type="presParOf" srcId="{4C5050EA-3AB8-9D4A-B2CC-64EFEFF21178}" destId="{46F5B81C-2CAC-DB44-B9E1-77F376462776}" srcOrd="5" destOrd="0" presId="urn:microsoft.com/office/officeart/2017/3/layout/DropPinTimeline"/>
    <dgm:cxn modelId="{C548B8F8-42FA-604D-A54E-8352EEF5C93B}" type="presParOf" srcId="{2D8DD38D-186C-DA4B-A71C-2D63217638F0}" destId="{010105A1-6F95-C749-8B8A-7EAA837785B0}" srcOrd="9" destOrd="0" presId="urn:microsoft.com/office/officeart/2017/3/layout/DropPinTimeline"/>
    <dgm:cxn modelId="{13461B53-3F6B-A946-9D02-B61088A304EB}" type="presParOf" srcId="{2D8DD38D-186C-DA4B-A71C-2D63217638F0}" destId="{121A4226-63A4-E44C-9856-38AECB9959AE}" srcOrd="10" destOrd="0" presId="urn:microsoft.com/office/officeart/2017/3/layout/DropPinTimeline"/>
    <dgm:cxn modelId="{495576F3-9F2D-D947-959A-1634A37266D2}" type="presParOf" srcId="{121A4226-63A4-E44C-9856-38AECB9959AE}" destId="{293D9ECE-8A6A-E540-9292-99235289AE9C}" srcOrd="0" destOrd="0" presId="urn:microsoft.com/office/officeart/2017/3/layout/DropPinTimeline"/>
    <dgm:cxn modelId="{D73A2ED1-CED8-244B-A217-19B715B94C83}" type="presParOf" srcId="{121A4226-63A4-E44C-9856-38AECB9959AE}" destId="{B95CAD22-80F6-3440-A6E0-144FC91346C4}" srcOrd="1" destOrd="0" presId="urn:microsoft.com/office/officeart/2017/3/layout/DropPinTimeline"/>
    <dgm:cxn modelId="{28FBA85B-19ED-3E42-8E89-98048E104E81}" type="presParOf" srcId="{B95CAD22-80F6-3440-A6E0-144FC91346C4}" destId="{DA5CA683-A2AE-4646-8067-9D8DB4717B67}" srcOrd="0" destOrd="0" presId="urn:microsoft.com/office/officeart/2017/3/layout/DropPinTimeline"/>
    <dgm:cxn modelId="{5D626A38-4D2B-6042-8BD1-5B46ED596ABC}" type="presParOf" srcId="{B95CAD22-80F6-3440-A6E0-144FC91346C4}" destId="{1C67D1D8-4D10-1946-A846-759F43AB0D60}" srcOrd="1" destOrd="0" presId="urn:microsoft.com/office/officeart/2017/3/layout/DropPinTimeline"/>
    <dgm:cxn modelId="{DDEDF343-ED50-DD47-A8C3-4AFFE332A095}" type="presParOf" srcId="{121A4226-63A4-E44C-9856-38AECB9959AE}" destId="{593617E1-D809-A746-B31E-FC1A6DF77394}" srcOrd="2" destOrd="0" presId="urn:microsoft.com/office/officeart/2017/3/layout/DropPinTimeline"/>
    <dgm:cxn modelId="{CCCB5871-949C-9C41-96B0-F8452611ED71}" type="presParOf" srcId="{121A4226-63A4-E44C-9856-38AECB9959AE}" destId="{62A3C03D-47FF-8446-874D-64CFDDB71D39}" srcOrd="3" destOrd="0" presId="urn:microsoft.com/office/officeart/2017/3/layout/DropPinTimeline"/>
    <dgm:cxn modelId="{0F0ADFF6-9241-C745-AEAA-1C45E881E3B4}" type="presParOf" srcId="{121A4226-63A4-E44C-9856-38AECB9959AE}" destId="{32C7F801-FA84-2440-A35E-267274673EA9}" srcOrd="4" destOrd="0" presId="urn:microsoft.com/office/officeart/2017/3/layout/DropPinTimeline"/>
    <dgm:cxn modelId="{E840CBD5-C346-B346-BEB4-34246DBE0311}" type="presParOf" srcId="{121A4226-63A4-E44C-9856-38AECB9959AE}" destId="{AD5928F6-CA6F-F844-A36D-B610E2B266B4}" srcOrd="5" destOrd="0" presId="urn:microsoft.com/office/officeart/2017/3/layout/DropPinTimeline"/>
    <dgm:cxn modelId="{2C98703D-D6CF-B94A-ACD7-E52562B12961}" type="presParOf" srcId="{2D8DD38D-186C-DA4B-A71C-2D63217638F0}" destId="{E0417114-3615-CC40-88F9-36DBFB95E0FB}" srcOrd="11" destOrd="0" presId="urn:microsoft.com/office/officeart/2017/3/layout/DropPinTimeline"/>
    <dgm:cxn modelId="{CD1DD9E4-E989-AA4F-AADA-CB066D56C955}" type="presParOf" srcId="{2D8DD38D-186C-DA4B-A71C-2D63217638F0}" destId="{3AB8F44F-6EF9-CC4F-B156-1A4B2DCF8F6B}" srcOrd="12" destOrd="0" presId="urn:microsoft.com/office/officeart/2017/3/layout/DropPinTimeline"/>
    <dgm:cxn modelId="{7B4C30C6-9586-6144-8585-D08917EBEBE4}" type="presParOf" srcId="{3AB8F44F-6EF9-CC4F-B156-1A4B2DCF8F6B}" destId="{4B84058C-A773-6144-819F-495596B490AC}" srcOrd="0" destOrd="0" presId="urn:microsoft.com/office/officeart/2017/3/layout/DropPinTimeline"/>
    <dgm:cxn modelId="{2413E18E-2B8E-FF44-908D-D41CE85F3649}" type="presParOf" srcId="{3AB8F44F-6EF9-CC4F-B156-1A4B2DCF8F6B}" destId="{67F26DD1-7A49-AA46-84EA-4DDC387A044C}" srcOrd="1" destOrd="0" presId="urn:microsoft.com/office/officeart/2017/3/layout/DropPinTimeline"/>
    <dgm:cxn modelId="{45068696-11EA-504A-BB20-ED99F142E222}" type="presParOf" srcId="{67F26DD1-7A49-AA46-84EA-4DDC387A044C}" destId="{3E15C41A-F3E6-FB44-A36E-E91663C44C25}" srcOrd="0" destOrd="0" presId="urn:microsoft.com/office/officeart/2017/3/layout/DropPinTimeline"/>
    <dgm:cxn modelId="{1ABD4587-95C5-B14D-A143-426CBA16DA27}" type="presParOf" srcId="{67F26DD1-7A49-AA46-84EA-4DDC387A044C}" destId="{17D865B8-2FC0-C147-B4E8-E26758EE18EA}" srcOrd="1" destOrd="0" presId="urn:microsoft.com/office/officeart/2017/3/layout/DropPinTimeline"/>
    <dgm:cxn modelId="{55464B81-554F-8A44-B526-C8E13E4827B0}" type="presParOf" srcId="{3AB8F44F-6EF9-CC4F-B156-1A4B2DCF8F6B}" destId="{A9B83246-533E-4348-A57A-927565EA49EE}" srcOrd="2" destOrd="0" presId="urn:microsoft.com/office/officeart/2017/3/layout/DropPinTimeline"/>
    <dgm:cxn modelId="{AF7F4049-CFD8-8242-A45A-DDA79EC2CBEE}" type="presParOf" srcId="{3AB8F44F-6EF9-CC4F-B156-1A4B2DCF8F6B}" destId="{9159675B-75C0-A440-8540-E20FF7E92533}" srcOrd="3" destOrd="0" presId="urn:microsoft.com/office/officeart/2017/3/layout/DropPinTimeline"/>
    <dgm:cxn modelId="{F32C5F2B-B629-0A45-B16D-57643BE9041F}" type="presParOf" srcId="{3AB8F44F-6EF9-CC4F-B156-1A4B2DCF8F6B}" destId="{883AA661-061F-3E4C-B61A-B1F7B4C3404D}" srcOrd="4" destOrd="0" presId="urn:microsoft.com/office/officeart/2017/3/layout/DropPinTimeline"/>
    <dgm:cxn modelId="{E4C4ED3B-42E0-8F48-9F3D-D9085E169951}" type="presParOf" srcId="{3AB8F44F-6EF9-CC4F-B156-1A4B2DCF8F6B}" destId="{A9B6DA93-E77E-FA4A-A3BC-65D34E1DAD1A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0804A2-4B3D-D64A-9802-DC9CCB79FBCA}">
      <dsp:nvSpPr>
        <dsp:cNvPr id="0" name=""/>
        <dsp:cNvSpPr/>
      </dsp:nvSpPr>
      <dsp:spPr>
        <a:xfrm>
          <a:off x="0" y="1655762"/>
          <a:ext cx="10394950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34421E-7F71-8D41-8F64-BE2952DC4A14}">
      <dsp:nvSpPr>
        <dsp:cNvPr id="0" name=""/>
        <dsp:cNvSpPr/>
      </dsp:nvSpPr>
      <dsp:spPr>
        <a:xfrm rot="8100000">
          <a:off x="57279" y="381588"/>
          <a:ext cx="243526" cy="243526"/>
        </a:xfrm>
        <a:prstGeom prst="teardrop">
          <a:avLst>
            <a:gd name="adj" fmla="val 115000"/>
          </a:avLst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2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F12AD4-FCE9-D04C-9275-0C16B434D10C}">
      <dsp:nvSpPr>
        <dsp:cNvPr id="0" name=""/>
        <dsp:cNvSpPr/>
      </dsp:nvSpPr>
      <dsp:spPr>
        <a:xfrm>
          <a:off x="84333" y="408642"/>
          <a:ext cx="189419" cy="18941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095A9A-7034-AE45-A141-988B4644577B}">
      <dsp:nvSpPr>
        <dsp:cNvPr id="0" name=""/>
        <dsp:cNvSpPr/>
      </dsp:nvSpPr>
      <dsp:spPr>
        <a:xfrm>
          <a:off x="351242" y="675551"/>
          <a:ext cx="2158940" cy="980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Earned master’s degree and launched his line</a:t>
          </a:r>
        </a:p>
      </dsp:txBody>
      <dsp:txXfrm>
        <a:off x="351242" y="675551"/>
        <a:ext cx="2158940" cy="980211"/>
      </dsp:txXfrm>
    </dsp:sp>
    <dsp:sp modelId="{6A2E1F1B-3BE1-6E49-809B-F2AC425C4DA2}">
      <dsp:nvSpPr>
        <dsp:cNvPr id="0" name=""/>
        <dsp:cNvSpPr/>
      </dsp:nvSpPr>
      <dsp:spPr>
        <a:xfrm>
          <a:off x="351242" y="331152"/>
          <a:ext cx="2158940" cy="344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1992</a:t>
          </a:r>
        </a:p>
      </dsp:txBody>
      <dsp:txXfrm>
        <a:off x="351242" y="331152"/>
        <a:ext cx="2158940" cy="344398"/>
      </dsp:txXfrm>
    </dsp:sp>
    <dsp:sp modelId="{198ECF92-BA4A-804E-9F80-10CBF7CBD82A}">
      <dsp:nvSpPr>
        <dsp:cNvPr id="0" name=""/>
        <dsp:cNvSpPr/>
      </dsp:nvSpPr>
      <dsp:spPr>
        <a:xfrm>
          <a:off x="179043" y="675551"/>
          <a:ext cx="0" cy="980211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997788-16C0-B846-B7F5-342D1C103B7C}">
      <dsp:nvSpPr>
        <dsp:cNvPr id="0" name=""/>
        <dsp:cNvSpPr/>
      </dsp:nvSpPr>
      <dsp:spPr>
        <a:xfrm>
          <a:off x="147535" y="1624766"/>
          <a:ext cx="61991" cy="61991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100000" sy="100000" flip="none" algn="tl"/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A238D4-D7C4-2046-A20A-E3F24701470F}">
      <dsp:nvSpPr>
        <dsp:cNvPr id="0" name=""/>
        <dsp:cNvSpPr/>
      </dsp:nvSpPr>
      <dsp:spPr>
        <a:xfrm rot="18900000">
          <a:off x="1353968" y="2686409"/>
          <a:ext cx="243526" cy="243526"/>
        </a:xfrm>
        <a:prstGeom prst="teardrop">
          <a:avLst>
            <a:gd name="adj" fmla="val 115000"/>
          </a:avLst>
        </a:prstGeom>
        <a:blipFill>
          <a:blip xmlns:r="http://schemas.openxmlformats.org/officeDocument/2006/relationships" r:embed="rId1">
            <a:duotone>
              <a:schemeClr val="accent2">
                <a:hueOff val="599998"/>
                <a:satOff val="-308"/>
                <a:lumOff val="-784"/>
                <a:alphaOff val="0"/>
                <a:shade val="88000"/>
                <a:lumMod val="88000"/>
              </a:schemeClr>
              <a:schemeClr val="accent2">
                <a:hueOff val="599998"/>
                <a:satOff val="-308"/>
                <a:lumOff val="-784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599998"/>
              <a:satOff val="-308"/>
              <a:lumOff val="-78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32A921-BA8D-CB4A-9701-B937BF09CF21}">
      <dsp:nvSpPr>
        <dsp:cNvPr id="0" name=""/>
        <dsp:cNvSpPr/>
      </dsp:nvSpPr>
      <dsp:spPr>
        <a:xfrm>
          <a:off x="1381021" y="2713463"/>
          <a:ext cx="189419" cy="18941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A7A410-4342-AF42-99C1-60AF3BB0D4FE}">
      <dsp:nvSpPr>
        <dsp:cNvPr id="0" name=""/>
        <dsp:cNvSpPr/>
      </dsp:nvSpPr>
      <dsp:spPr>
        <a:xfrm>
          <a:off x="1647930" y="1655762"/>
          <a:ext cx="2158940" cy="980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Premiered 1st collection Highland Rape</a:t>
          </a:r>
        </a:p>
      </dsp:txBody>
      <dsp:txXfrm>
        <a:off x="1647930" y="1655762"/>
        <a:ext cx="2158940" cy="980211"/>
      </dsp:txXfrm>
    </dsp:sp>
    <dsp:sp modelId="{315AE78C-D7D3-8C49-8F5E-8A79C013583B}">
      <dsp:nvSpPr>
        <dsp:cNvPr id="0" name=""/>
        <dsp:cNvSpPr/>
      </dsp:nvSpPr>
      <dsp:spPr>
        <a:xfrm>
          <a:off x="1647930" y="2635973"/>
          <a:ext cx="2158940" cy="344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1995</a:t>
          </a:r>
        </a:p>
      </dsp:txBody>
      <dsp:txXfrm>
        <a:off x="1647930" y="2635973"/>
        <a:ext cx="2158940" cy="344398"/>
      </dsp:txXfrm>
    </dsp:sp>
    <dsp:sp modelId="{CB6E5452-48F8-DD40-ABEA-031D5915ACB8}">
      <dsp:nvSpPr>
        <dsp:cNvPr id="0" name=""/>
        <dsp:cNvSpPr/>
      </dsp:nvSpPr>
      <dsp:spPr>
        <a:xfrm>
          <a:off x="1475731" y="1655762"/>
          <a:ext cx="0" cy="980211"/>
        </a:xfrm>
        <a:prstGeom prst="line">
          <a:avLst/>
        </a:prstGeom>
        <a:noFill/>
        <a:ln w="12700" cap="flat" cmpd="sng" algn="ctr">
          <a:solidFill>
            <a:schemeClr val="accent2">
              <a:hueOff val="449999"/>
              <a:satOff val="-231"/>
              <a:lumOff val="-588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D8AF6F-C5CB-694C-8A75-EB5E6DDB580B}">
      <dsp:nvSpPr>
        <dsp:cNvPr id="0" name=""/>
        <dsp:cNvSpPr/>
      </dsp:nvSpPr>
      <dsp:spPr>
        <a:xfrm>
          <a:off x="1444223" y="1624766"/>
          <a:ext cx="61991" cy="61991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449999"/>
                <a:satOff val="-231"/>
                <a:lumOff val="-588"/>
                <a:alphaOff val="0"/>
                <a:shade val="20000"/>
                <a:satMod val="200000"/>
              </a:schemeClr>
              <a:schemeClr val="accent2">
                <a:hueOff val="449999"/>
                <a:satOff val="-231"/>
                <a:lumOff val="-588"/>
                <a:alphaOff val="0"/>
                <a:tint val="12000"/>
                <a:satMod val="190000"/>
              </a:schemeClr>
            </a:duotone>
          </a:blip>
          <a:tile tx="0" ty="0" sx="100000" sy="100000" flip="none" algn="tl"/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5463C5-7B22-3C42-97D3-EA17B3B296D2}">
      <dsp:nvSpPr>
        <dsp:cNvPr id="0" name=""/>
        <dsp:cNvSpPr/>
      </dsp:nvSpPr>
      <dsp:spPr>
        <a:xfrm rot="8100000">
          <a:off x="2650656" y="381588"/>
          <a:ext cx="243526" cy="243526"/>
        </a:xfrm>
        <a:prstGeom prst="teardrop">
          <a:avLst>
            <a:gd name="adj" fmla="val 115000"/>
          </a:avLst>
        </a:prstGeom>
        <a:blipFill>
          <a:blip xmlns:r="http://schemas.openxmlformats.org/officeDocument/2006/relationships" r:embed="rId1">
            <a:duotone>
              <a:schemeClr val="accent2">
                <a:hueOff val="1199996"/>
                <a:satOff val="-617"/>
                <a:lumOff val="-1569"/>
                <a:alphaOff val="0"/>
                <a:shade val="88000"/>
                <a:lumMod val="88000"/>
              </a:schemeClr>
              <a:schemeClr val="accent2">
                <a:hueOff val="1199996"/>
                <a:satOff val="-617"/>
                <a:lumOff val="-1569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1199996"/>
              <a:satOff val="-617"/>
              <a:lumOff val="-156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AB12E4-4DBA-D94F-AE2C-23336F8DBA3A}">
      <dsp:nvSpPr>
        <dsp:cNvPr id="0" name=""/>
        <dsp:cNvSpPr/>
      </dsp:nvSpPr>
      <dsp:spPr>
        <a:xfrm>
          <a:off x="2677710" y="408642"/>
          <a:ext cx="189419" cy="18941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5952E4-8546-F740-BA2B-A07209E2F661}">
      <dsp:nvSpPr>
        <dsp:cNvPr id="0" name=""/>
        <dsp:cNvSpPr/>
      </dsp:nvSpPr>
      <dsp:spPr>
        <a:xfrm>
          <a:off x="2944618" y="675551"/>
          <a:ext cx="2158940" cy="980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Became John Galliano’s successor at Givenchy</a:t>
          </a:r>
        </a:p>
      </dsp:txBody>
      <dsp:txXfrm>
        <a:off x="2944618" y="675551"/>
        <a:ext cx="2158940" cy="980211"/>
      </dsp:txXfrm>
    </dsp:sp>
    <dsp:sp modelId="{9300CB36-3AD5-AF44-AED3-35FEAD12BD0D}">
      <dsp:nvSpPr>
        <dsp:cNvPr id="0" name=""/>
        <dsp:cNvSpPr/>
      </dsp:nvSpPr>
      <dsp:spPr>
        <a:xfrm>
          <a:off x="2944618" y="331152"/>
          <a:ext cx="2158940" cy="344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1996</a:t>
          </a:r>
        </a:p>
      </dsp:txBody>
      <dsp:txXfrm>
        <a:off x="2944618" y="331152"/>
        <a:ext cx="2158940" cy="344398"/>
      </dsp:txXfrm>
    </dsp:sp>
    <dsp:sp modelId="{B114BDAF-9AEC-2C4C-8A5C-F244767353BB}">
      <dsp:nvSpPr>
        <dsp:cNvPr id="0" name=""/>
        <dsp:cNvSpPr/>
      </dsp:nvSpPr>
      <dsp:spPr>
        <a:xfrm>
          <a:off x="2772419" y="675551"/>
          <a:ext cx="0" cy="980211"/>
        </a:xfrm>
        <a:prstGeom prst="line">
          <a:avLst/>
        </a:prstGeom>
        <a:noFill/>
        <a:ln w="12700" cap="flat" cmpd="sng" algn="ctr">
          <a:solidFill>
            <a:schemeClr val="accent2">
              <a:hueOff val="899997"/>
              <a:satOff val="-463"/>
              <a:lumOff val="-1177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034920-C73E-DA47-BC2C-EC31B33B5595}">
      <dsp:nvSpPr>
        <dsp:cNvPr id="0" name=""/>
        <dsp:cNvSpPr/>
      </dsp:nvSpPr>
      <dsp:spPr>
        <a:xfrm>
          <a:off x="2740911" y="1624766"/>
          <a:ext cx="61991" cy="61991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899997"/>
                <a:satOff val="-463"/>
                <a:lumOff val="-1177"/>
                <a:alphaOff val="0"/>
                <a:shade val="20000"/>
                <a:satMod val="200000"/>
              </a:schemeClr>
              <a:schemeClr val="accent2">
                <a:hueOff val="899997"/>
                <a:satOff val="-463"/>
                <a:lumOff val="-1177"/>
                <a:alphaOff val="0"/>
                <a:tint val="12000"/>
                <a:satMod val="190000"/>
              </a:schemeClr>
            </a:duotone>
          </a:blip>
          <a:tile tx="0" ty="0" sx="100000" sy="100000" flip="none" algn="tl"/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D0B4B1-DB85-7942-BB24-B7EB40E9AA8A}">
      <dsp:nvSpPr>
        <dsp:cNvPr id="0" name=""/>
        <dsp:cNvSpPr/>
      </dsp:nvSpPr>
      <dsp:spPr>
        <a:xfrm rot="18900000">
          <a:off x="3947344" y="2686409"/>
          <a:ext cx="243526" cy="243526"/>
        </a:xfrm>
        <a:prstGeom prst="teardrop">
          <a:avLst>
            <a:gd name="adj" fmla="val 115000"/>
          </a:avLst>
        </a:prstGeom>
        <a:blipFill>
          <a:blip xmlns:r="http://schemas.openxmlformats.org/officeDocument/2006/relationships" r:embed="rId1">
            <a:duotone>
              <a:schemeClr val="accent2">
                <a:hueOff val="1799994"/>
                <a:satOff val="-925"/>
                <a:lumOff val="-2353"/>
                <a:alphaOff val="0"/>
                <a:shade val="88000"/>
                <a:lumMod val="88000"/>
              </a:schemeClr>
              <a:schemeClr val="accent2">
                <a:hueOff val="1799994"/>
                <a:satOff val="-925"/>
                <a:lumOff val="-2353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1799994"/>
              <a:satOff val="-925"/>
              <a:lumOff val="-235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581470-2237-0143-9347-E779DF452EF2}">
      <dsp:nvSpPr>
        <dsp:cNvPr id="0" name=""/>
        <dsp:cNvSpPr/>
      </dsp:nvSpPr>
      <dsp:spPr>
        <a:xfrm>
          <a:off x="3974398" y="2713463"/>
          <a:ext cx="189419" cy="18941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2BAF7E-B4DB-614A-B713-33F659ACA0FE}">
      <dsp:nvSpPr>
        <dsp:cNvPr id="0" name=""/>
        <dsp:cNvSpPr/>
      </dsp:nvSpPr>
      <dsp:spPr>
        <a:xfrm>
          <a:off x="4241307" y="1655762"/>
          <a:ext cx="2158940" cy="980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Gucci Group acquired 51% of his label</a:t>
          </a:r>
        </a:p>
      </dsp:txBody>
      <dsp:txXfrm>
        <a:off x="4241307" y="1655762"/>
        <a:ext cx="2158940" cy="980211"/>
      </dsp:txXfrm>
    </dsp:sp>
    <dsp:sp modelId="{B0CB7702-81B5-C64A-A79E-4728C721E665}">
      <dsp:nvSpPr>
        <dsp:cNvPr id="0" name=""/>
        <dsp:cNvSpPr/>
      </dsp:nvSpPr>
      <dsp:spPr>
        <a:xfrm>
          <a:off x="4241307" y="2635973"/>
          <a:ext cx="2158940" cy="344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2000</a:t>
          </a:r>
        </a:p>
      </dsp:txBody>
      <dsp:txXfrm>
        <a:off x="4241307" y="2635973"/>
        <a:ext cx="2158940" cy="344398"/>
      </dsp:txXfrm>
    </dsp:sp>
    <dsp:sp modelId="{63CB5924-F42A-B946-B6E1-D4489BD2EA19}">
      <dsp:nvSpPr>
        <dsp:cNvPr id="0" name=""/>
        <dsp:cNvSpPr/>
      </dsp:nvSpPr>
      <dsp:spPr>
        <a:xfrm>
          <a:off x="4069107" y="1655762"/>
          <a:ext cx="0" cy="980211"/>
        </a:xfrm>
        <a:prstGeom prst="line">
          <a:avLst/>
        </a:prstGeom>
        <a:noFill/>
        <a:ln w="12700" cap="flat" cmpd="sng" algn="ctr">
          <a:solidFill>
            <a:schemeClr val="accent2">
              <a:hueOff val="1349996"/>
              <a:satOff val="-694"/>
              <a:lumOff val="-1765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CD8FD0-990B-2749-AAAE-18A05158FD06}">
      <dsp:nvSpPr>
        <dsp:cNvPr id="0" name=""/>
        <dsp:cNvSpPr/>
      </dsp:nvSpPr>
      <dsp:spPr>
        <a:xfrm>
          <a:off x="4037600" y="1624766"/>
          <a:ext cx="61991" cy="61991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1349996"/>
                <a:satOff val="-694"/>
                <a:lumOff val="-1765"/>
                <a:alphaOff val="0"/>
                <a:shade val="20000"/>
                <a:satMod val="200000"/>
              </a:schemeClr>
              <a:schemeClr val="accent2">
                <a:hueOff val="1349996"/>
                <a:satOff val="-694"/>
                <a:lumOff val="-1765"/>
                <a:alphaOff val="0"/>
                <a:tint val="12000"/>
                <a:satMod val="190000"/>
              </a:schemeClr>
            </a:duotone>
          </a:blip>
          <a:tile tx="0" ty="0" sx="100000" sy="100000" flip="none" algn="tl"/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9D0DB4-FBD5-CB4E-BB02-571B5F3FFC8C}">
      <dsp:nvSpPr>
        <dsp:cNvPr id="0" name=""/>
        <dsp:cNvSpPr/>
      </dsp:nvSpPr>
      <dsp:spPr>
        <a:xfrm rot="8100000">
          <a:off x="5244032" y="381588"/>
          <a:ext cx="243526" cy="243526"/>
        </a:xfrm>
        <a:prstGeom prst="teardrop">
          <a:avLst>
            <a:gd name="adj" fmla="val 115000"/>
          </a:avLst>
        </a:prstGeom>
        <a:blipFill>
          <a:blip xmlns:r="http://schemas.openxmlformats.org/officeDocument/2006/relationships" r:embed="rId1">
            <a:duotone>
              <a:schemeClr val="accent2">
                <a:hueOff val="2399992"/>
                <a:satOff val="-1233"/>
                <a:lumOff val="-3137"/>
                <a:alphaOff val="0"/>
                <a:shade val="88000"/>
                <a:lumMod val="88000"/>
              </a:schemeClr>
              <a:schemeClr val="accent2">
                <a:hueOff val="2399992"/>
                <a:satOff val="-1233"/>
                <a:lumOff val="-3137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2399992"/>
              <a:satOff val="-1233"/>
              <a:lumOff val="-313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446E3A-9D10-EC40-B10B-89A983FBABB4}">
      <dsp:nvSpPr>
        <dsp:cNvPr id="0" name=""/>
        <dsp:cNvSpPr/>
      </dsp:nvSpPr>
      <dsp:spPr>
        <a:xfrm>
          <a:off x="5271086" y="408642"/>
          <a:ext cx="189419" cy="18941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33BDBB-44FA-BA4E-9C53-204A3AD784AD}">
      <dsp:nvSpPr>
        <dsp:cNvPr id="0" name=""/>
        <dsp:cNvSpPr/>
      </dsp:nvSpPr>
      <dsp:spPr>
        <a:xfrm>
          <a:off x="5537995" y="675551"/>
          <a:ext cx="2158940" cy="980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Teamed up with Puma</a:t>
          </a:r>
        </a:p>
      </dsp:txBody>
      <dsp:txXfrm>
        <a:off x="5537995" y="675551"/>
        <a:ext cx="2158940" cy="980211"/>
      </dsp:txXfrm>
    </dsp:sp>
    <dsp:sp modelId="{7C5D3797-8072-9744-B77A-0414794C170D}">
      <dsp:nvSpPr>
        <dsp:cNvPr id="0" name=""/>
        <dsp:cNvSpPr/>
      </dsp:nvSpPr>
      <dsp:spPr>
        <a:xfrm>
          <a:off x="5537995" y="331152"/>
          <a:ext cx="2158940" cy="344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2005</a:t>
          </a:r>
        </a:p>
      </dsp:txBody>
      <dsp:txXfrm>
        <a:off x="5537995" y="331152"/>
        <a:ext cx="2158940" cy="344398"/>
      </dsp:txXfrm>
    </dsp:sp>
    <dsp:sp modelId="{E196FEBE-43F4-C34D-AA10-18B15D1979FD}">
      <dsp:nvSpPr>
        <dsp:cNvPr id="0" name=""/>
        <dsp:cNvSpPr/>
      </dsp:nvSpPr>
      <dsp:spPr>
        <a:xfrm>
          <a:off x="5365796" y="675551"/>
          <a:ext cx="0" cy="980211"/>
        </a:xfrm>
        <a:prstGeom prst="line">
          <a:avLst/>
        </a:prstGeom>
        <a:noFill/>
        <a:ln w="12700" cap="flat" cmpd="sng" algn="ctr">
          <a:solidFill>
            <a:schemeClr val="accent2">
              <a:hueOff val="1799994"/>
              <a:satOff val="-925"/>
              <a:lumOff val="-2353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1CD1B6-03B8-E345-8A7C-E0BCF9502F9A}">
      <dsp:nvSpPr>
        <dsp:cNvPr id="0" name=""/>
        <dsp:cNvSpPr/>
      </dsp:nvSpPr>
      <dsp:spPr>
        <a:xfrm>
          <a:off x="5334288" y="1624766"/>
          <a:ext cx="61991" cy="61991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1799994"/>
                <a:satOff val="-925"/>
                <a:lumOff val="-2353"/>
                <a:alphaOff val="0"/>
                <a:shade val="20000"/>
                <a:satMod val="200000"/>
              </a:schemeClr>
              <a:schemeClr val="accent2">
                <a:hueOff val="1799994"/>
                <a:satOff val="-925"/>
                <a:lumOff val="-2353"/>
                <a:alphaOff val="0"/>
                <a:tint val="12000"/>
                <a:satMod val="190000"/>
              </a:schemeClr>
            </a:duotone>
          </a:blip>
          <a:tile tx="0" ty="0" sx="100000" sy="100000" flip="none" algn="tl"/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5CA683-A2AE-4646-8067-9D8DB4717B67}">
      <dsp:nvSpPr>
        <dsp:cNvPr id="0" name=""/>
        <dsp:cNvSpPr/>
      </dsp:nvSpPr>
      <dsp:spPr>
        <a:xfrm rot="18900000">
          <a:off x="6540721" y="2686409"/>
          <a:ext cx="243526" cy="243526"/>
        </a:xfrm>
        <a:prstGeom prst="teardrop">
          <a:avLst>
            <a:gd name="adj" fmla="val 115000"/>
          </a:avLst>
        </a:prstGeom>
        <a:blipFill>
          <a:blip xmlns:r="http://schemas.openxmlformats.org/officeDocument/2006/relationships" r:embed="rId1">
            <a:duotone>
              <a:schemeClr val="accent2">
                <a:hueOff val="2999990"/>
                <a:satOff val="-1542"/>
                <a:lumOff val="-3922"/>
                <a:alphaOff val="0"/>
                <a:shade val="88000"/>
                <a:lumMod val="88000"/>
              </a:schemeClr>
              <a:schemeClr val="accent2">
                <a:hueOff val="2999990"/>
                <a:satOff val="-1542"/>
                <a:lumOff val="-3922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2999990"/>
              <a:satOff val="-1542"/>
              <a:lumOff val="-392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67D1D8-4D10-1946-A846-759F43AB0D60}">
      <dsp:nvSpPr>
        <dsp:cNvPr id="0" name=""/>
        <dsp:cNvSpPr/>
      </dsp:nvSpPr>
      <dsp:spPr>
        <a:xfrm>
          <a:off x="6567774" y="2713463"/>
          <a:ext cx="189419" cy="18941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3617E1-D809-A746-B31E-FC1A6DF77394}">
      <dsp:nvSpPr>
        <dsp:cNvPr id="0" name=""/>
        <dsp:cNvSpPr/>
      </dsp:nvSpPr>
      <dsp:spPr>
        <a:xfrm>
          <a:off x="6834683" y="1655762"/>
          <a:ext cx="2158940" cy="980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Dedicated entire spring/summer collection to Isabella Blow</a:t>
          </a:r>
        </a:p>
      </dsp:txBody>
      <dsp:txXfrm>
        <a:off x="6834683" y="1655762"/>
        <a:ext cx="2158940" cy="980211"/>
      </dsp:txXfrm>
    </dsp:sp>
    <dsp:sp modelId="{62A3C03D-47FF-8446-874D-64CFDDB71D39}">
      <dsp:nvSpPr>
        <dsp:cNvPr id="0" name=""/>
        <dsp:cNvSpPr/>
      </dsp:nvSpPr>
      <dsp:spPr>
        <a:xfrm>
          <a:off x="6834683" y="2635973"/>
          <a:ext cx="2158940" cy="344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2008</a:t>
          </a:r>
        </a:p>
      </dsp:txBody>
      <dsp:txXfrm>
        <a:off x="6834683" y="2635973"/>
        <a:ext cx="2158940" cy="344398"/>
      </dsp:txXfrm>
    </dsp:sp>
    <dsp:sp modelId="{32C7F801-FA84-2440-A35E-267274673EA9}">
      <dsp:nvSpPr>
        <dsp:cNvPr id="0" name=""/>
        <dsp:cNvSpPr/>
      </dsp:nvSpPr>
      <dsp:spPr>
        <a:xfrm>
          <a:off x="6662484" y="1655762"/>
          <a:ext cx="0" cy="980211"/>
        </a:xfrm>
        <a:prstGeom prst="line">
          <a:avLst/>
        </a:prstGeom>
        <a:noFill/>
        <a:ln w="12700" cap="flat" cmpd="sng" algn="ctr">
          <a:solidFill>
            <a:schemeClr val="accent2">
              <a:hueOff val="3149989"/>
              <a:satOff val="-1619"/>
              <a:lumOff val="-4118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3D9ECE-8A6A-E540-9292-99235289AE9C}">
      <dsp:nvSpPr>
        <dsp:cNvPr id="0" name=""/>
        <dsp:cNvSpPr/>
      </dsp:nvSpPr>
      <dsp:spPr>
        <a:xfrm>
          <a:off x="6630976" y="1624766"/>
          <a:ext cx="61991" cy="61991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3149989"/>
                <a:satOff val="-1619"/>
                <a:lumOff val="-4118"/>
                <a:alphaOff val="0"/>
                <a:shade val="20000"/>
                <a:satMod val="200000"/>
              </a:schemeClr>
              <a:schemeClr val="accent2">
                <a:hueOff val="3149989"/>
                <a:satOff val="-1619"/>
                <a:lumOff val="-4118"/>
                <a:alphaOff val="0"/>
                <a:tint val="12000"/>
                <a:satMod val="190000"/>
              </a:schemeClr>
            </a:duotone>
          </a:blip>
          <a:tile tx="0" ty="0" sx="100000" sy="100000" flip="none" algn="tl"/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15C41A-F3E6-FB44-A36E-E91663C44C25}">
      <dsp:nvSpPr>
        <dsp:cNvPr id="0" name=""/>
        <dsp:cNvSpPr/>
      </dsp:nvSpPr>
      <dsp:spPr>
        <a:xfrm rot="8100000">
          <a:off x="7837409" y="381588"/>
          <a:ext cx="243526" cy="243526"/>
        </a:xfrm>
        <a:prstGeom prst="teardrop">
          <a:avLst>
            <a:gd name="adj" fmla="val 115000"/>
          </a:avLst>
        </a:prstGeom>
        <a:blipFill>
          <a:blip xmlns:r="http://schemas.openxmlformats.org/officeDocument/2006/relationships" r:embed="rId1">
            <a:duotone>
              <a:schemeClr val="accent2">
                <a:hueOff val="3599988"/>
                <a:satOff val="-1850"/>
                <a:lumOff val="-4706"/>
                <a:alphaOff val="0"/>
                <a:shade val="88000"/>
                <a:lumMod val="88000"/>
              </a:schemeClr>
              <a:schemeClr val="accent2">
                <a:hueOff val="3599988"/>
                <a:satOff val="-1850"/>
                <a:lumOff val="-4706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2">
              <a:hueOff val="3599988"/>
              <a:satOff val="-1850"/>
              <a:lumOff val="-470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D865B8-2FC0-C147-B4E8-E26758EE18EA}">
      <dsp:nvSpPr>
        <dsp:cNvPr id="0" name=""/>
        <dsp:cNvSpPr/>
      </dsp:nvSpPr>
      <dsp:spPr>
        <a:xfrm>
          <a:off x="7864463" y="408642"/>
          <a:ext cx="189419" cy="18941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B83246-533E-4348-A57A-927565EA49EE}">
      <dsp:nvSpPr>
        <dsp:cNvPr id="0" name=""/>
        <dsp:cNvSpPr/>
      </dsp:nvSpPr>
      <dsp:spPr>
        <a:xfrm>
          <a:off x="8131372" y="675551"/>
          <a:ext cx="2158940" cy="980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Last Paris Fashion Week appearance</a:t>
          </a:r>
        </a:p>
      </dsp:txBody>
      <dsp:txXfrm>
        <a:off x="8131372" y="675551"/>
        <a:ext cx="2158940" cy="980211"/>
      </dsp:txXfrm>
    </dsp:sp>
    <dsp:sp modelId="{9159675B-75C0-A440-8540-E20FF7E92533}">
      <dsp:nvSpPr>
        <dsp:cNvPr id="0" name=""/>
        <dsp:cNvSpPr/>
      </dsp:nvSpPr>
      <dsp:spPr>
        <a:xfrm>
          <a:off x="8131372" y="331152"/>
          <a:ext cx="2158940" cy="344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2009</a:t>
          </a:r>
        </a:p>
      </dsp:txBody>
      <dsp:txXfrm>
        <a:off x="8131372" y="331152"/>
        <a:ext cx="2158940" cy="344398"/>
      </dsp:txXfrm>
    </dsp:sp>
    <dsp:sp modelId="{883AA661-061F-3E4C-B61A-B1F7B4C3404D}">
      <dsp:nvSpPr>
        <dsp:cNvPr id="0" name=""/>
        <dsp:cNvSpPr/>
      </dsp:nvSpPr>
      <dsp:spPr>
        <a:xfrm>
          <a:off x="7959172" y="675551"/>
          <a:ext cx="0" cy="980211"/>
        </a:xfrm>
        <a:prstGeom prst="line">
          <a:avLst/>
        </a:prstGeom>
        <a:noFill/>
        <a:ln w="12700" cap="flat" cmpd="sng" algn="ctr">
          <a:solidFill>
            <a:schemeClr val="accent2">
              <a:hueOff val="3599988"/>
              <a:satOff val="-1850"/>
              <a:lumOff val="-4706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84058C-A773-6144-819F-495596B490AC}">
      <dsp:nvSpPr>
        <dsp:cNvPr id="0" name=""/>
        <dsp:cNvSpPr/>
      </dsp:nvSpPr>
      <dsp:spPr>
        <a:xfrm>
          <a:off x="7927665" y="1624766"/>
          <a:ext cx="61991" cy="61991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3599988"/>
                <a:satOff val="-1850"/>
                <a:lumOff val="-4706"/>
                <a:alphaOff val="0"/>
                <a:shade val="20000"/>
                <a:satMod val="200000"/>
              </a:schemeClr>
              <a:schemeClr val="accent2">
                <a:hueOff val="3599988"/>
                <a:satOff val="-1850"/>
                <a:lumOff val="-4706"/>
                <a:alphaOff val="0"/>
                <a:tint val="12000"/>
                <a:satMod val="190000"/>
              </a:schemeClr>
            </a:duotone>
          </a:blip>
          <a:tile tx="0" ty="0" sx="100000" sy="100000" flip="none" algn="tl"/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1EB88B-D981-F04D-BC51-3BFB0AB25C9F}" type="datetimeFigureOut">
              <a:rPr lang="en-US" smtClean="0"/>
              <a:t>4/14/21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6D33E-AE41-CE40-9B11-A2A16E4E0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70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Lee Alexander </a:t>
            </a:r>
            <a:r>
              <a:rPr lang="en-US" dirty="0" err="1"/>
              <a:t>Mcqueen</a:t>
            </a:r>
            <a:r>
              <a:rPr lang="en-US" dirty="0"/>
              <a:t> in East end of London to the son of a taxi driver and his mother was a teacher, youngest of six kids, Died by Committing suicide at the age of 40, reportedly embroidered a suit for the prince Charles saying “I am a CUNT” (in the </a:t>
            </a:r>
            <a:r>
              <a:rPr lang="en-US" dirty="0" err="1"/>
              <a:t>linig</a:t>
            </a:r>
            <a:r>
              <a:rPr lang="en-US" dirty="0"/>
              <a:t>); Won </a:t>
            </a:r>
            <a:r>
              <a:rPr lang="en-US" dirty="0" err="1"/>
              <a:t>british</a:t>
            </a:r>
            <a:r>
              <a:rPr lang="en-US" dirty="0"/>
              <a:t> designer of the year award four times,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46D33E-AE41-CE40-9B11-A2A16E4E0F4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06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 dirty="0"/>
              <a:t>Masters </a:t>
            </a:r>
            <a:r>
              <a:rPr lang="en-US" cap="none" dirty="0" err="1"/>
              <a:t>degreeat</a:t>
            </a:r>
            <a:r>
              <a:rPr lang="en-US" cap="none" dirty="0"/>
              <a:t> London’s Central Saint Martins </a:t>
            </a:r>
            <a:r>
              <a:rPr lang="en-US" dirty="0"/>
              <a:t>in fashion design; stayed with Givenchy till march 2001 and was originally appointed by the LVMH president at the </a:t>
            </a:r>
            <a:r>
              <a:rPr lang="en-US" dirty="0" err="1"/>
              <a:t>tiem</a:t>
            </a:r>
            <a:r>
              <a:rPr lang="en-US" dirty="0"/>
              <a:t>, Bernard </a:t>
            </a:r>
            <a:r>
              <a:rPr lang="en-US" dirty="0" err="1"/>
              <a:t>Arnault</a:t>
            </a:r>
            <a:r>
              <a:rPr lang="en-US" dirty="0"/>
              <a:t>; in 1991 an influential stylist Isabella blow brought his entire show and later died from suicide in 2007 there fore in 2008,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46D33E-AE41-CE40-9B11-A2A16E4E0F4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639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his services to the fashion industry, CBE means commander of the order of the British Empire;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46D33E-AE41-CE40-9B11-A2A16E4E0F4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50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4/14/21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4/14/21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4/14/21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4/14/21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4/14/21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4/14/21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4/14/21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4/14/21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4/14/21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4/14/21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4/14/21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4/14/21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4/14/21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4/14/21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4/14/21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4/14/21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4/14/21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4/14/21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jpe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diagramData" Target="../diagrams/data1.xml"/><Relationship Id="rId11" Type="http://schemas.openxmlformats.org/officeDocument/2006/relationships/image" Target="../media/image4.png"/><Relationship Id="rId5" Type="http://schemas.openxmlformats.org/officeDocument/2006/relationships/image" Target="../media/image2.jpe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2.xml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41DB3-A0A5-DF40-B4E3-106015FB85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Alexander McQueen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F54B66-29BD-B14C-9199-CEEBACCDEC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983062" y="3435636"/>
            <a:ext cx="9755187" cy="55033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800" dirty="0"/>
              <a:t>By Arielle a. Gustave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Prof. Jessica </a:t>
            </a:r>
            <a:r>
              <a:rPr lang="en-US" sz="1800" dirty="0" err="1"/>
              <a:t>applestein</a:t>
            </a:r>
            <a:endParaRPr lang="en-US" sz="1800" dirty="0"/>
          </a:p>
          <a:p>
            <a:pPr>
              <a:lnSpc>
                <a:spcPct val="100000"/>
              </a:lnSpc>
            </a:pPr>
            <a:r>
              <a:rPr lang="en-US" sz="1800" dirty="0" err="1"/>
              <a:t>Buf</a:t>
            </a:r>
            <a:r>
              <a:rPr lang="en-US" sz="1800" dirty="0"/>
              <a:t> 3310 – Spring 2021</a:t>
            </a:r>
          </a:p>
        </p:txBody>
      </p:sp>
      <p:pic>
        <p:nvPicPr>
          <p:cNvPr id="6" name="Audio Recording Apr 14, 2021 at 12:58:54 PM" descr="Audio Recording Apr 14, 2021 at 12:58:54 PM">
            <a:hlinkClick r:id="" action="ppaction://media"/>
            <a:extLst>
              <a:ext uri="{FF2B5EF4-FFF2-40B4-BE49-F238E27FC236}">
                <a16:creationId xmlns:a16="http://schemas.microsoft.com/office/drawing/2014/main" id="{14D7A9CB-677D-C44D-950A-9BF734E5C8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49163" y="465743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61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541ED-70A9-2A4E-B409-E32C3E65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6397155" cy="1151965"/>
          </a:xfrm>
        </p:spPr>
        <p:txBody>
          <a:bodyPr>
            <a:normAutofit/>
          </a:bodyPr>
          <a:lstStyle/>
          <a:p>
            <a:r>
              <a:rPr lang="en-US" dirty="0"/>
              <a:t>Alexander </a:t>
            </a:r>
            <a:r>
              <a:rPr lang="en-US" dirty="0" err="1"/>
              <a:t>Mcqueen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3396B-31D1-F047-8748-0980F4D19F8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76423"/>
            <a:ext cx="6397157" cy="3288739"/>
          </a:xfrm>
        </p:spPr>
        <p:txBody>
          <a:bodyPr anchor="t">
            <a:normAutofit/>
          </a:bodyPr>
          <a:lstStyle/>
          <a:p>
            <a:r>
              <a:rPr lang="en-US" cap="none" dirty="0"/>
              <a:t>Born on March 17</a:t>
            </a:r>
            <a:r>
              <a:rPr lang="en-US" cap="none" baseline="30000" dirty="0"/>
              <a:t>th</a:t>
            </a:r>
            <a:r>
              <a:rPr lang="en-US" cap="none" dirty="0"/>
              <a:t>, 1969 in London</a:t>
            </a:r>
          </a:p>
          <a:p>
            <a:r>
              <a:rPr lang="en-US" cap="none" dirty="0"/>
              <a:t>Died on February 11</a:t>
            </a:r>
            <a:r>
              <a:rPr lang="en-US" cap="none" baseline="30000" dirty="0"/>
              <a:t>th</a:t>
            </a:r>
            <a:r>
              <a:rPr lang="en-US" cap="none" dirty="0"/>
              <a:t>, 2010 in London</a:t>
            </a:r>
          </a:p>
          <a:p>
            <a:r>
              <a:rPr lang="en-US" cap="none" dirty="0"/>
              <a:t>Left school at 16 and trained at Savile Row at </a:t>
            </a:r>
            <a:r>
              <a:rPr lang="en-US" cap="none" dirty="0" err="1"/>
              <a:t>Gieves</a:t>
            </a:r>
            <a:r>
              <a:rPr lang="en-US" cap="none" dirty="0"/>
              <a:t> &amp; Hawkes</a:t>
            </a:r>
          </a:p>
          <a:p>
            <a:r>
              <a:rPr lang="en-US" cap="none" dirty="0"/>
              <a:t>Awards: </a:t>
            </a:r>
            <a:r>
              <a:rPr lang="en-US" i="1" cap="none" dirty="0"/>
              <a:t>British Fashion Awards’ British Designer of the Year,</a:t>
            </a:r>
            <a:r>
              <a:rPr lang="en-US" cap="none" dirty="0"/>
              <a:t>; CFDA Award for </a:t>
            </a:r>
            <a:r>
              <a:rPr lang="en-US" i="1" cap="none" dirty="0"/>
              <a:t>Best International Designer,  </a:t>
            </a:r>
            <a:r>
              <a:rPr lang="en-US" cap="none" dirty="0"/>
              <a:t>2003, </a:t>
            </a:r>
            <a:r>
              <a:rPr lang="en-US" i="1" cap="none" dirty="0"/>
              <a:t>Men’s Wear Designer of the Year,  </a:t>
            </a:r>
            <a:r>
              <a:rPr lang="en-US" cap="none" dirty="0"/>
              <a:t>2004</a:t>
            </a:r>
            <a:endParaRPr lang="en-US" i="1" cap="none" dirty="0"/>
          </a:p>
        </p:txBody>
      </p:sp>
      <p:pic>
        <p:nvPicPr>
          <p:cNvPr id="1026" name="Picture 2" descr="Alexander McQueen | Biography, Designs, &amp; Facts | Britannica">
            <a:extLst>
              <a:ext uri="{FF2B5EF4-FFF2-40B4-BE49-F238E27FC236}">
                <a16:creationId xmlns:a16="http://schemas.microsoft.com/office/drawing/2014/main" id="{90B7AFAC-84BD-E64C-AD2D-A83B93E90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4763" y="451343"/>
            <a:ext cx="3783197" cy="4850253"/>
          </a:xfrm>
          <a:prstGeom prst="rect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Recording Apr 14, 2021 at 1:01:57 PM" descr="Audio Recording Apr 14, 2021 at 1:01:57 PM">
            <a:hlinkClick r:id="" action="ppaction://media"/>
            <a:extLst>
              <a:ext uri="{FF2B5EF4-FFF2-40B4-BE49-F238E27FC236}">
                <a16:creationId xmlns:a16="http://schemas.microsoft.com/office/drawing/2014/main" id="{20A0EC48-CF31-A544-81A9-FFA9FD4D68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658763" y="559385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21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2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89A66-B7B7-7245-9E5B-798B5E366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>
            <a:normAutofit/>
          </a:bodyPr>
          <a:lstStyle/>
          <a:p>
            <a:r>
              <a:rPr lang="en-US"/>
              <a:t>McQueen's career path 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0644F4E-744A-43A8-BCE0-CEE6D1AC14D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01931361"/>
              </p:ext>
            </p:extLst>
          </p:nvPr>
        </p:nvGraphicFramePr>
        <p:xfrm>
          <a:off x="685800" y="2063750"/>
          <a:ext cx="10394950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6" name="Audio Recording Apr 14, 2021 at 1:05:56 PM" descr="Audio Recording Apr 14, 2021 at 1:05:56 PM">
            <a:hlinkClick r:id="" action="ppaction://media"/>
            <a:extLst>
              <a:ext uri="{FF2B5EF4-FFF2-40B4-BE49-F238E27FC236}">
                <a16:creationId xmlns:a16="http://schemas.microsoft.com/office/drawing/2014/main" id="{E09808AB-2565-C644-AA87-F7FAADF572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674350" y="551641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95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5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70870-7C28-5647-A4C6-364BEEF96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Best known contributions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241F7D2-FD0E-0345-BD40-5ABE3A35DAE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84242" y="1829477"/>
            <a:ext cx="3618350" cy="3536820"/>
          </a:xfrm>
        </p:spPr>
        <p:txBody>
          <a:bodyPr/>
          <a:lstStyle/>
          <a:p>
            <a:r>
              <a:rPr lang="en-US" dirty="0"/>
              <a:t>Chaos </a:t>
            </a:r>
          </a:p>
          <a:p>
            <a:r>
              <a:rPr lang="en-US" dirty="0"/>
              <a:t>Innovation</a:t>
            </a:r>
          </a:p>
          <a:p>
            <a:r>
              <a:rPr lang="en-US" dirty="0"/>
              <a:t>Nudity </a:t>
            </a:r>
          </a:p>
          <a:p>
            <a:r>
              <a:rPr lang="en-US" dirty="0"/>
              <a:t>Signature cuts &amp; Slashes</a:t>
            </a:r>
          </a:p>
          <a:p>
            <a:r>
              <a:rPr lang="en-US" dirty="0" err="1"/>
              <a:t>AgGression</a:t>
            </a:r>
            <a:endParaRPr lang="en-US" dirty="0"/>
          </a:p>
        </p:txBody>
      </p:sp>
      <p:pic>
        <p:nvPicPr>
          <p:cNvPr id="2052" name="Picture 4" descr="Alexander McQueen">
            <a:extLst>
              <a:ext uri="{FF2B5EF4-FFF2-40B4-BE49-F238E27FC236}">
                <a16:creationId xmlns:a16="http://schemas.microsoft.com/office/drawing/2014/main" id="{7EA4568C-0519-674A-8A17-E06D14ECB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35" y="1863742"/>
            <a:ext cx="3939309" cy="295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9E067A-6FE7-4046-9DA2-A3423CC423C1}"/>
              </a:ext>
            </a:extLst>
          </p:cNvPr>
          <p:cNvSpPr txBox="1"/>
          <p:nvPr/>
        </p:nvSpPr>
        <p:spPr>
          <a:xfrm>
            <a:off x="1111494" y="5005254"/>
            <a:ext cx="361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Human Canvas Dress – Sept. 1998 </a:t>
            </a:r>
          </a:p>
        </p:txBody>
      </p:sp>
      <p:pic>
        <p:nvPicPr>
          <p:cNvPr id="9" name="Audio Recording Apr 14, 2021 at 1:06:55 PM" descr="Audio Recording Apr 14, 2021 at 1:06:55 PM">
            <a:hlinkClick r:id="" action="ppaction://media"/>
            <a:extLst>
              <a:ext uri="{FF2B5EF4-FFF2-40B4-BE49-F238E27FC236}">
                <a16:creationId xmlns:a16="http://schemas.microsoft.com/office/drawing/2014/main" id="{BAA330B9-6A98-484D-9712-33449CB6E8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83273" y="560878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06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58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7C626-8024-4E49-B695-C1D0C819F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personal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E536E-E8FD-294C-B746-4A6C8F8F455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cap="none" dirty="0"/>
              <a:t>Fun Fact:</a:t>
            </a:r>
          </a:p>
          <a:p>
            <a:r>
              <a:rPr lang="en-US" cap="none" dirty="0"/>
              <a:t>Honored with a CBE from Queen Elizabeth II</a:t>
            </a:r>
          </a:p>
          <a:p>
            <a:r>
              <a:rPr lang="en-US" cap="none" dirty="0"/>
              <a:t>Considered being a fashion designer as a service</a:t>
            </a:r>
          </a:p>
          <a:p>
            <a:r>
              <a:rPr lang="en-US" cap="none" dirty="0"/>
              <a:t>Made an affordable line </a:t>
            </a:r>
          </a:p>
          <a:p>
            <a:r>
              <a:rPr lang="en-US" cap="none" dirty="0"/>
              <a:t>Outspoken, risktaker,  unapologetically himself </a:t>
            </a:r>
          </a:p>
          <a:p>
            <a:endParaRPr lang="en-US" cap="none" dirty="0"/>
          </a:p>
        </p:txBody>
      </p:sp>
      <p:pic>
        <p:nvPicPr>
          <p:cNvPr id="5" name="Audio Recording Apr 14, 2021 at 1:08:38 PM" descr="Audio Recording Apr 14, 2021 at 1:08:38 PM">
            <a:hlinkClick r:id="" action="ppaction://media"/>
            <a:extLst>
              <a:ext uri="{FF2B5EF4-FFF2-40B4-BE49-F238E27FC236}">
                <a16:creationId xmlns:a16="http://schemas.microsoft.com/office/drawing/2014/main" id="{16F72AA1-2F68-444F-9A83-3889D9F979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74107" y="547023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75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7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787E8-E52B-E14F-95C7-DA6E02145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9D022-FD31-6646-988E-A3116489AED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Davis, D. (2020, March 17). The life and rise of legendary designer Alexander McQueen. Retrieved April 14, 2021, from https://</a:t>
            </a:r>
            <a:r>
              <a:rPr lang="en-US" dirty="0" err="1"/>
              <a:t>www.businessinsider.com</a:t>
            </a:r>
            <a:r>
              <a:rPr lang="en-US" dirty="0"/>
              <a:t>/alexander-mcqueen-legendary-fashion-designer-life-career#the-following-year-mcqueen-launched-a-more-affordable-line-called-mcq-16</a:t>
            </a:r>
          </a:p>
          <a:p>
            <a:r>
              <a:rPr lang="en-US" dirty="0"/>
              <a:t>Milligan, L. (2019, August 14). Alexander McQueen. Retrieved April 14, 2021, from https://</a:t>
            </a:r>
            <a:r>
              <a:rPr lang="en-US" dirty="0" err="1"/>
              <a:t>www.vogue.co.uk</a:t>
            </a:r>
            <a:r>
              <a:rPr lang="en-US" dirty="0"/>
              <a:t>/article/alexander-</a:t>
            </a:r>
            <a:r>
              <a:rPr lang="en-US" dirty="0" err="1"/>
              <a:t>mcqueen</a:t>
            </a:r>
            <a:r>
              <a:rPr lang="en-US" dirty="0"/>
              <a:t>-biography</a:t>
            </a:r>
          </a:p>
          <a:p>
            <a:r>
              <a:rPr lang="en-US" dirty="0" err="1"/>
              <a:t>Vernose</a:t>
            </a:r>
            <a:r>
              <a:rPr lang="en-US" dirty="0"/>
              <a:t>, V. (2021, March 12). How alexander </a:t>
            </a:r>
            <a:r>
              <a:rPr lang="en-US" dirty="0" err="1"/>
              <a:t>mcqueen</a:t>
            </a:r>
            <a:r>
              <a:rPr lang="en-US" dirty="0"/>
              <a:t> disrupted fashion. Retrieved April 14, 2021, from https://</a:t>
            </a:r>
            <a:r>
              <a:rPr lang="en-US" dirty="0" err="1"/>
              <a:t>www.crfashionbook.com</a:t>
            </a:r>
            <a:r>
              <a:rPr lang="en-US" dirty="0"/>
              <a:t>/fashion/a26836785/alexander-</a:t>
            </a:r>
            <a:r>
              <a:rPr lang="en-US" dirty="0" err="1"/>
              <a:t>mcqueen</a:t>
            </a:r>
            <a:r>
              <a:rPr lang="en-US" dirty="0"/>
              <a:t>-disrupted-fashion-legacy-birthday/</a:t>
            </a:r>
          </a:p>
          <a:p>
            <a:endParaRPr lang="en-US" dirty="0"/>
          </a:p>
        </p:txBody>
      </p:sp>
      <p:pic>
        <p:nvPicPr>
          <p:cNvPr id="4" name="Audio Recording Apr 14, 2021 at 1:08:56 PM" descr="Audio Recording Apr 14, 2021 at 1:08:56 PM">
            <a:hlinkClick r:id="" action="ppaction://media"/>
            <a:extLst>
              <a:ext uri="{FF2B5EF4-FFF2-40B4-BE49-F238E27FC236}">
                <a16:creationId xmlns:a16="http://schemas.microsoft.com/office/drawing/2014/main" id="{8FE8B4AF-33FD-7447-8B1C-1724ABFD0C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66400" y="553787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19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183</TotalTime>
  <Words>433</Words>
  <Application>Microsoft Macintosh PowerPoint</Application>
  <PresentationFormat>Widescreen</PresentationFormat>
  <Paragraphs>47</Paragraphs>
  <Slides>6</Slides>
  <Notes>3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Impact</vt:lpstr>
      <vt:lpstr>Main Event</vt:lpstr>
      <vt:lpstr>Alexander McQueen</vt:lpstr>
      <vt:lpstr>Alexander Mcqueen</vt:lpstr>
      <vt:lpstr>McQueen's career path </vt:lpstr>
      <vt:lpstr>Best known contributions</vt:lpstr>
      <vt:lpstr>Overview of personal thoughts</vt:lpstr>
      <vt:lpstr>References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Alexander McQueen</dc:title>
  <dc:creator>Arielle.Gustave@mail.citytech.cuny.edu</dc:creator>
  <cp:lastModifiedBy>Arielle.Gustave@mail.citytech.cuny.edu</cp:lastModifiedBy>
  <cp:revision>14</cp:revision>
  <dcterms:created xsi:type="dcterms:W3CDTF">2021-04-14T14:05:47Z</dcterms:created>
  <dcterms:modified xsi:type="dcterms:W3CDTF">2021-04-14T17:09:02Z</dcterms:modified>
</cp:coreProperties>
</file>