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Amatic SC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D852ABA-502F-4FB0-B08A-0A9AE1400A35}">
  <a:tblStyle styleId="{CD852ABA-502F-4FB0-B08A-0A9AE1400A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129C479-CAD4-4D24-897F-456B92A4D2D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schemas.openxmlformats.org/officeDocument/2006/relationships/font" Target="fonts/AmaticSC-bold.fntdata"/><Relationship Id="rId12" Type="http://schemas.openxmlformats.org/officeDocument/2006/relationships/slide" Target="slides/slide6.xml"/><Relationship Id="rId23" Type="http://schemas.openxmlformats.org/officeDocument/2006/relationships/font" Target="fonts/AmaticSC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6f9544c1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6f9544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6f9544c1_0_4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c6f9544c1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17619daf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17619da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17619daf3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17619daf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c6f9544c1_0_5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c6f9544c1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a13ab7440_2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a13ab7440_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77851906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77851906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77851906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77851906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6f9544c1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6f9544c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6f9544c1_0_1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6f9544c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6f9544c1_0_3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6f9544c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77b8cd1b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77b8cd1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e48a76053ff817d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e48a76053ff817d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6f9544c1_0_4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6f9544c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a05aaccaf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a05aacca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43570b118212c3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43570b118212c3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Relationship Id="rId4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youtube.com/watch?v=lDg3W7gPG3Y" TargetMode="External"/><Relationship Id="rId4" Type="http://schemas.openxmlformats.org/officeDocument/2006/relationships/hyperlink" Target="http://www.youtube.com/watch?v=lDg3W7gPG3Y" TargetMode="External"/><Relationship Id="rId5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17.jpg"/><Relationship Id="rId5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youtu.be/NwParuvKWLQ" TargetMode="External"/><Relationship Id="rId4" Type="http://schemas.openxmlformats.org/officeDocument/2006/relationships/hyperlink" Target="https://youtu.be/NwParuvKWLQ" TargetMode="External"/><Relationship Id="rId5" Type="http://schemas.openxmlformats.org/officeDocument/2006/relationships/hyperlink" Target="http://www.youtube.com/watch?v=NwParuvKWLQ" TargetMode="External"/><Relationship Id="rId6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12.jpg"/><Relationship Id="rId5" Type="http://schemas.openxmlformats.org/officeDocument/2006/relationships/image" Target="../media/image2.jpg"/><Relationship Id="rId6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9.jpg"/><Relationship Id="rId5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050" y="754200"/>
            <a:ext cx="6048375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6025" y="3837600"/>
            <a:ext cx="2374175" cy="93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359375" y="-70725"/>
            <a:ext cx="7893300" cy="178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matic SC"/>
                <a:ea typeface="Amatic SC"/>
                <a:cs typeface="Amatic SC"/>
                <a:sym typeface="Amatic SC"/>
              </a:rPr>
              <a:t>Shopping the Mkt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</p:txBody>
      </p:sp>
      <p:graphicFrame>
        <p:nvGraphicFramePr>
          <p:cNvPr id="138" name="Google Shape;138;p22"/>
          <p:cNvGraphicFramePr/>
          <p:nvPr/>
        </p:nvGraphicFramePr>
        <p:xfrm>
          <a:off x="952500" y="1323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{CD852ABA-502F-4FB0-B08A-0A9AE1400A35}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STORE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MATERIAL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COLOR/ACCENTS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FIT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RETAIL PRICE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ZARA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100% COTTON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NEON GREEN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CROPPED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$49.90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TOPSHOP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100% COTTON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DISTRESSED/MIDSTONE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OVERSIZED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$95.00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A&amp;F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100% COTTON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PATCHED/LIGHT WASH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TRUE TO SIZE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$140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LEVIS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100% Cotton</a:t>
                      </a:r>
                      <a:endParaRPr sz="12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GREY/DISTRESSED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" sz="12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Regular fit</a:t>
                      </a:r>
                      <a:endParaRPr sz="12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$98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99% Cotton, 1% Elastane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ACID  WASH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STANDARD FIT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$89.95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" name="Google Shape;143;p23"/>
          <p:cNvGraphicFramePr/>
          <p:nvPr/>
        </p:nvGraphicFramePr>
        <p:xfrm>
          <a:off x="1600200" y="791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{1129C479-CAD4-4D24-897F-456B92A4D2D8}</a:tableStyleId>
              </a:tblPr>
              <a:tblGrid>
                <a:gridCol w="2971800"/>
                <a:gridCol w="2971800"/>
              </a:tblGrid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Medium: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Cost: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Print Media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$603,988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Social Media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$1,350,000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Online Store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$350,000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Cost: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$2,303,988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144" name="Google Shape;144;p23"/>
          <p:cNvSpPr txBox="1"/>
          <p:nvPr/>
        </p:nvSpPr>
        <p:spPr>
          <a:xfrm>
            <a:off x="3072000" y="-7591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mes New Roman"/>
                <a:ea typeface="Times New Roman"/>
                <a:cs typeface="Times New Roman"/>
                <a:sym typeface="Times New Roman"/>
              </a:rPr>
              <a:t>Advertising Budget</a:t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2125" y="2331725"/>
            <a:ext cx="4273127" cy="274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750" y="666750"/>
            <a:ext cx="55245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MOO</a:t>
            </a:r>
            <a:endParaRPr sz="1600"/>
          </a:p>
        </p:txBody>
      </p:sp>
      <p:pic>
        <p:nvPicPr>
          <p:cNvPr id="156" name="Google Shape;1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7275" y="268000"/>
            <a:ext cx="4416600" cy="441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5850" y="0"/>
            <a:ext cx="4232226" cy="181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6"/>
          <p:cNvSpPr txBox="1"/>
          <p:nvPr>
            <p:ph idx="1" type="body"/>
          </p:nvPr>
        </p:nvSpPr>
        <p:spPr>
          <a:xfrm>
            <a:off x="311700" y="111400"/>
            <a:ext cx="8686500" cy="49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0"/>
            <a:ext cx="414354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3550" y="0"/>
            <a:ext cx="446487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DIY DENIM JACKET VIDEO</a:t>
            </a:r>
            <a:endParaRPr b="1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https://www.youtube.com/watch?v=lDg3W7gPG3Y</a:t>
            </a:r>
            <a:endParaRPr b="1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‣ INSTAGRAM: https://www.instagram.com/styldbychris/&#10;‣ SNAPCHAT: search me at - STYLDBYCHRIS&#10;&#10;BELATED HAPPY HOLIDAYS &amp;&amp; HAPPY NEW YEAR DIY LOVERS!&#10;&#10;It has been a long time since my last DIY! but thank you for still being there to support me :)  &amp;&amp; Thank you guys for the 100k+ Subscribers! It's about time right?! haha anyway... Here is another DIY tutorial for you all DIY lovers!  It is a bit hard but the steps are just repetitive just pause and rewind if you can't keep up :)&#10;I will see you in my next video :D&#10;&#10;‣ Welt Pocket Video Tutorials:&#10;https://www.youtube.com/watch?v=6MOuOLkLqQM&amp;t=175s&#10;https://www.youtube.com/watch?v=tm-vCidfjNQ&#10;&#10;‣ FOLLOW ME ON MY SOCIAL NETWORKS»&#10;&#10;‣ INSTAGRAM: http://bit.ly/_styldbychris&#10;‣ TWITTER: http://bit.ly/2by1RuV&#10;‣ SNAPCHAT: search me at - STYLDBYCHRIS&#10;‣ FACEBOOK:  http://bit.ly/2bro9Na&#10;‣ TUMBLR: http://bit.ly/2bvO2bS&#10;‣ SOUNDCLOUD: http://bit.ly/2bd5IIJ&#10;&#10;&#10;‣ MUSIC» &#10;Joakim Karud - Canals&#10;https://chillhop.bandcamp.com/track/canals&#10;&#10;CHILLHOP YT: HTTP://YOUTUBE.COM/CHILLHOPDOTCOM&#10;GYVUS - WEEKEND: HTTP://SOUNDCLOUD.COM/GYVUS&#10;LISTEN ON SPOTIFY: HTTP://BIT.LY/CHILLHOPSPOTIFY&#10;&#10;‣ Cameras Used »&#10;Canon Rebel t3i&#10;Canon G7X&#10;&#10;‣ Edited with Final Cut Pro X&#10;&#10;‣ FTC: This video is not sponsored.&#10;&#10;&#10;&#10;‣ TAGS »&#10;thriftstyled, thriftstyledbychris, styledbychris, styldbychris, styldbychrisfashion, denim, jacket, denim jacket, diy, how-to, do it yourself," id="171" name="Google Shape;171;p27" title="DIY: Denim Jacket from Scratch!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0650" y="12648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/>
          <p:nvPr>
            <p:ph idx="1" type="body"/>
          </p:nvPr>
        </p:nvSpPr>
        <p:spPr>
          <a:xfrm>
            <a:off x="345975" y="275525"/>
            <a:ext cx="83268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-82650"/>
            <a:ext cx="46809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9800" y="2274300"/>
            <a:ext cx="36465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Denim </a:t>
            </a: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jacket trends and history</a:t>
            </a:r>
            <a:endParaRPr b="1" sz="24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matic SC"/>
                <a:ea typeface="Amatic SC"/>
                <a:cs typeface="Amatic SC"/>
                <a:sym typeface="Amatic SC"/>
              </a:rPr>
              <a:t>Denim History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</p:txBody>
      </p:sp>
      <p:cxnSp>
        <p:nvCxnSpPr>
          <p:cNvPr id="67" name="Google Shape;67;p15"/>
          <p:cNvCxnSpPr/>
          <p:nvPr/>
        </p:nvCxnSpPr>
        <p:spPr>
          <a:xfrm>
            <a:off x="420075" y="2790116"/>
            <a:ext cx="8336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68" name="Google Shape;68;p15"/>
          <p:cNvGrpSpPr/>
          <p:nvPr/>
        </p:nvGrpSpPr>
        <p:grpSpPr>
          <a:xfrm>
            <a:off x="648675" y="1581271"/>
            <a:ext cx="196200" cy="1306800"/>
            <a:chOff x="648675" y="1657471"/>
            <a:chExt cx="196200" cy="1306800"/>
          </a:xfrm>
        </p:grpSpPr>
        <p:sp>
          <p:nvSpPr>
            <p:cNvPr id="69" name="Google Shape;69;p15"/>
            <p:cNvSpPr/>
            <p:nvPr/>
          </p:nvSpPr>
          <p:spPr>
            <a:xfrm>
              <a:off x="648675" y="2768371"/>
              <a:ext cx="196200" cy="19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70" name="Google Shape;70;p15"/>
            <p:cNvCxnSpPr>
              <a:stCxn id="69" idx="0"/>
            </p:cNvCxnSpPr>
            <p:nvPr/>
          </p:nvCxnSpPr>
          <p:spPr>
            <a:xfrm rot="10800000">
              <a:off x="746775" y="1657471"/>
              <a:ext cx="0" cy="1110900"/>
            </a:xfrm>
            <a:prstGeom prst="straightConnector1">
              <a:avLst/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sp>
        <p:nvSpPr>
          <p:cNvPr id="71" name="Google Shape;71;p15"/>
          <p:cNvSpPr txBox="1"/>
          <p:nvPr>
            <p:ph idx="4294967295" type="body"/>
          </p:nvPr>
        </p:nvSpPr>
        <p:spPr>
          <a:xfrm>
            <a:off x="823805" y="1299975"/>
            <a:ext cx="2662200" cy="9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Levi Strauss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Invented first denim jacket known as a trucker in 1880</a:t>
            </a:r>
            <a:endParaRPr sz="1400"/>
          </a:p>
        </p:txBody>
      </p:sp>
      <p:grpSp>
        <p:nvGrpSpPr>
          <p:cNvPr id="72" name="Google Shape;72;p15"/>
          <p:cNvGrpSpPr/>
          <p:nvPr/>
        </p:nvGrpSpPr>
        <p:grpSpPr>
          <a:xfrm>
            <a:off x="2512925" y="2690512"/>
            <a:ext cx="196200" cy="623356"/>
            <a:chOff x="2512925" y="2768371"/>
            <a:chExt cx="196200" cy="1404905"/>
          </a:xfrm>
        </p:grpSpPr>
        <p:cxnSp>
          <p:nvCxnSpPr>
            <p:cNvPr id="73" name="Google Shape;73;p15"/>
            <p:cNvCxnSpPr/>
            <p:nvPr/>
          </p:nvCxnSpPr>
          <p:spPr>
            <a:xfrm>
              <a:off x="2611025" y="2964276"/>
              <a:ext cx="0" cy="1209000"/>
            </a:xfrm>
            <a:prstGeom prst="straightConnector1">
              <a:avLst/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sp>
          <p:nvSpPr>
            <p:cNvPr id="74" name="Google Shape;74;p15"/>
            <p:cNvSpPr/>
            <p:nvPr/>
          </p:nvSpPr>
          <p:spPr>
            <a:xfrm>
              <a:off x="2512925" y="2768371"/>
              <a:ext cx="196200" cy="19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Google Shape;75;p15"/>
          <p:cNvSpPr txBox="1"/>
          <p:nvPr>
            <p:ph idx="4294967295" type="body"/>
          </p:nvPr>
        </p:nvSpPr>
        <p:spPr>
          <a:xfrm>
            <a:off x="2512925" y="3302825"/>
            <a:ext cx="2662200" cy="18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2"/>
                </a:solidFill>
              </a:rPr>
              <a:t>Denim becomes an Icon</a:t>
            </a:r>
            <a:endParaRPr b="1"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In 1955, James Dean made denim jacket popular wig  captured rebel without a cause style </a:t>
            </a:r>
            <a:endParaRPr sz="1700">
              <a:solidFill>
                <a:schemeClr val="dk2"/>
              </a:solidFill>
            </a:endParaRPr>
          </a:p>
        </p:txBody>
      </p:sp>
      <p:grpSp>
        <p:nvGrpSpPr>
          <p:cNvPr id="76" name="Google Shape;76;p15"/>
          <p:cNvGrpSpPr/>
          <p:nvPr/>
        </p:nvGrpSpPr>
        <p:grpSpPr>
          <a:xfrm>
            <a:off x="4279200" y="1483171"/>
            <a:ext cx="196200" cy="1404900"/>
            <a:chOff x="4279200" y="1559371"/>
            <a:chExt cx="196200" cy="1404900"/>
          </a:xfrm>
        </p:grpSpPr>
        <p:cxnSp>
          <p:nvCxnSpPr>
            <p:cNvPr id="77" name="Google Shape;77;p15"/>
            <p:cNvCxnSpPr>
              <a:stCxn id="78" idx="0"/>
            </p:cNvCxnSpPr>
            <p:nvPr/>
          </p:nvCxnSpPr>
          <p:spPr>
            <a:xfrm rot="10800000">
              <a:off x="4377300" y="1559371"/>
              <a:ext cx="0" cy="1209000"/>
            </a:xfrm>
            <a:prstGeom prst="straightConnector1">
              <a:avLst/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sp>
          <p:nvSpPr>
            <p:cNvPr id="78" name="Google Shape;78;p15"/>
            <p:cNvSpPr/>
            <p:nvPr/>
          </p:nvSpPr>
          <p:spPr>
            <a:xfrm>
              <a:off x="4279200" y="2768371"/>
              <a:ext cx="196200" cy="19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" name="Google Shape;79;p15"/>
          <p:cNvSpPr txBox="1"/>
          <p:nvPr>
            <p:ph idx="4294967295" type="body"/>
          </p:nvPr>
        </p:nvSpPr>
        <p:spPr>
          <a:xfrm>
            <a:off x="4454450" y="1299975"/>
            <a:ext cx="2662200" cy="14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1980’s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Denim jacket becomes oversized with boxy and a comfortable fit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15"/>
          <p:cNvGrpSpPr/>
          <p:nvPr/>
        </p:nvGrpSpPr>
        <p:grpSpPr>
          <a:xfrm>
            <a:off x="6045475" y="2692171"/>
            <a:ext cx="196200" cy="1404905"/>
            <a:chOff x="6045475" y="2768371"/>
            <a:chExt cx="196200" cy="1404905"/>
          </a:xfrm>
        </p:grpSpPr>
        <p:cxnSp>
          <p:nvCxnSpPr>
            <p:cNvPr id="81" name="Google Shape;81;p15"/>
            <p:cNvCxnSpPr/>
            <p:nvPr/>
          </p:nvCxnSpPr>
          <p:spPr>
            <a:xfrm>
              <a:off x="6143575" y="2964276"/>
              <a:ext cx="0" cy="1209000"/>
            </a:xfrm>
            <a:prstGeom prst="straightConnector1">
              <a:avLst/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sp>
          <p:nvSpPr>
            <p:cNvPr id="82" name="Google Shape;82;p15"/>
            <p:cNvSpPr/>
            <p:nvPr/>
          </p:nvSpPr>
          <p:spPr>
            <a:xfrm>
              <a:off x="6045475" y="2768371"/>
              <a:ext cx="196200" cy="19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" name="Google Shape;83;p15"/>
          <p:cNvSpPr txBox="1"/>
          <p:nvPr>
            <p:ph idx="4294967295" type="body"/>
          </p:nvPr>
        </p:nvSpPr>
        <p:spPr>
          <a:xfrm>
            <a:off x="6225725" y="3854675"/>
            <a:ext cx="2662200" cy="14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2000-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Denim</a:t>
            </a:r>
            <a:r>
              <a:rPr lang="en" sz="1400"/>
              <a:t> continues to be a staple piece </a:t>
            </a:r>
            <a:r>
              <a:rPr lang="en" sz="1400"/>
              <a:t>everchanging</a:t>
            </a:r>
            <a:r>
              <a:rPr lang="en" sz="1400"/>
              <a:t> In the </a:t>
            </a:r>
            <a:r>
              <a:rPr lang="en" sz="1400"/>
              <a:t>market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84" name="Google Shape;84;p15"/>
          <p:cNvSpPr txBox="1"/>
          <p:nvPr/>
        </p:nvSpPr>
        <p:spPr>
          <a:xfrm>
            <a:off x="914400" y="2144202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311700" y="-463825"/>
            <a:ext cx="2404200" cy="102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matic SC"/>
                <a:ea typeface="Amatic SC"/>
                <a:cs typeface="Amatic SC"/>
                <a:sym typeface="Amatic SC"/>
              </a:rPr>
              <a:t>Trends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109800" y="562350"/>
            <a:ext cx="2808000" cy="53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Times New Roman"/>
              <a:buChar char="●"/>
            </a:pPr>
            <a:r>
              <a:rPr lang="en" sz="13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are several trends today that showcase many varieties of the denim jacket</a:t>
            </a:r>
            <a:endParaRPr sz="13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Times New Roman"/>
              <a:buChar char="●"/>
            </a:pPr>
            <a:r>
              <a:rPr lang="en" sz="13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Some of these trends are distressed,</a:t>
            </a:r>
            <a:r>
              <a:rPr lang="en" sz="13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colored neon</a:t>
            </a:r>
            <a:r>
              <a:rPr lang="en" sz="13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,appliqué and tie dye</a:t>
            </a:r>
            <a:endParaRPr sz="13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Times New Roman"/>
              <a:buChar char="●"/>
            </a:pPr>
            <a:r>
              <a:rPr lang="en" sz="13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first denim jacket was created 1880 by Levi Strauss. It was created for </a:t>
            </a:r>
            <a:r>
              <a:rPr lang="en" sz="13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railroad workers</a:t>
            </a:r>
            <a:r>
              <a:rPr lang="en" sz="13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was then popularly known as the trucker jacket</a:t>
            </a:r>
            <a:endParaRPr sz="1300"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1775" y="337800"/>
            <a:ext cx="2404076" cy="273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6725" y="426962"/>
            <a:ext cx="1970400" cy="23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5175" y="2256275"/>
            <a:ext cx="2404075" cy="256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311700" y="240525"/>
            <a:ext cx="5687400" cy="51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matic SC"/>
                <a:ea typeface="Amatic SC"/>
                <a:cs typeface="Amatic SC"/>
                <a:sym typeface="Amatic SC"/>
              </a:rPr>
              <a:t>Adapting to </a:t>
            </a:r>
            <a:r>
              <a:rPr lang="en">
                <a:latin typeface="Amatic SC"/>
                <a:ea typeface="Amatic SC"/>
                <a:cs typeface="Amatic SC"/>
                <a:sym typeface="Amatic SC"/>
              </a:rPr>
              <a:t>Changes in the market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311700" y="710675"/>
            <a:ext cx="8103900" cy="43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Denim has been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categorized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into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mass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market, standard and premium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Customers demand cost effective denim in addition to comfort is boosting the market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denim market is expected to reach $79,211 million by 2023 due to the large transformation of asian retail clothing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Growing e-commerce industry and expansion of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organized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retail is driving the market globally.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Men category in the denim market hold the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largest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share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because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men across the globe wear denim more the other for work-wear, party-wear, and casual-wear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Rising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disposable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income of people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Expanding bases of the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working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class population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Denim jacket market is also growing with the rise in overall disposable income and greater affordability of popular denim brands such as H&amp;M, Old Navy, ASOS, and Zara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idx="1" type="subTitle"/>
          </p:nvPr>
        </p:nvSpPr>
        <p:spPr>
          <a:xfrm>
            <a:off x="171600" y="1558776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Amatic SC"/>
                <a:ea typeface="Amatic SC"/>
                <a:cs typeface="Amatic SC"/>
                <a:sym typeface="Amatic SC"/>
              </a:rPr>
              <a:t>What is </a:t>
            </a:r>
            <a:r>
              <a:rPr b="1" lang="en" sz="3600">
                <a:latin typeface="Amatic SC"/>
                <a:ea typeface="Amatic SC"/>
                <a:cs typeface="Amatic SC"/>
                <a:sym typeface="Amatic SC"/>
              </a:rPr>
              <a:t>distressed ?</a:t>
            </a:r>
            <a:endParaRPr b="1" sz="36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5" name="Google Shape;105;p18">
            <a:hlinkClick r:id="rId3"/>
          </p:cNvPr>
          <p:cNvSpPr txBox="1"/>
          <p:nvPr>
            <p:ph idx="2" type="body"/>
          </p:nvPr>
        </p:nvSpPr>
        <p:spPr>
          <a:xfrm>
            <a:off x="4760433" y="2616608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https://youtu.be/NwParuvKWLQ</a:t>
            </a:r>
            <a:endParaRPr/>
          </a:p>
        </p:txBody>
      </p:sp>
      <p:pic>
        <p:nvPicPr>
          <p:cNvPr descr="Get the ultimate vintage look. Follow along step-by-step as a Levi's Master Tailor shows you how to DIY and distress your denim.&#10;&#10;Distress your own Trucker Jacket: http://us.levi.com/family/index.jsp?categoryId=33678026&amp;sr=1&amp;origkw=trucker%20jacket&#10;&#10;Share your style with #LiveInLevis" id="106" name="Google Shape;106;p18" title="How to Distress Denim | Levi’s®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60425" y="451700"/>
            <a:ext cx="4149925" cy="31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 rotWithShape="1">
          <a:blip r:embed="rId3">
            <a:alphaModFix/>
          </a:blip>
          <a:srcRect b="31963" l="0" r="-1337" t="0"/>
          <a:stretch/>
        </p:blipFill>
        <p:spPr>
          <a:xfrm>
            <a:off x="192775" y="690875"/>
            <a:ext cx="2201650" cy="329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4675" y="152400"/>
            <a:ext cx="1914442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0713" y="256450"/>
            <a:ext cx="2201671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 rotWithShape="1">
          <a:blip r:embed="rId6">
            <a:alphaModFix/>
          </a:blip>
          <a:srcRect b="47120" l="0" r="-3885" t="0"/>
          <a:stretch/>
        </p:blipFill>
        <p:spPr>
          <a:xfrm>
            <a:off x="2496462" y="1229375"/>
            <a:ext cx="2074500" cy="255862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>
            <a:off x="1309075" y="4660725"/>
            <a:ext cx="22005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9"/>
          <p:cNvSpPr txBox="1"/>
          <p:nvPr/>
        </p:nvSpPr>
        <p:spPr>
          <a:xfrm>
            <a:off x="978750" y="4209488"/>
            <a:ext cx="2331300" cy="2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Acid Wash Oversize</a:t>
            </a:r>
            <a:endParaRPr b="1" sz="24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6533650" y="4675500"/>
            <a:ext cx="20745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Color/Neon </a:t>
            </a:r>
            <a:endParaRPr b="1" sz="24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6121" y="198650"/>
            <a:ext cx="1933412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0750" y="152400"/>
            <a:ext cx="2548151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625" y="198650"/>
            <a:ext cx="1869276" cy="483869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/>
        </p:nvSpPr>
        <p:spPr>
          <a:xfrm>
            <a:off x="5209675" y="598825"/>
            <a:ext cx="19335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Distressed regular fit </a:t>
            </a:r>
            <a:endParaRPr b="1" sz="24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1807175" y="3999300"/>
            <a:ext cx="28980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Amatic SC"/>
                <a:ea typeface="Amatic SC"/>
                <a:cs typeface="Amatic SC"/>
                <a:sym typeface="Amatic SC"/>
              </a:rPr>
              <a:t>Patches Oversize</a:t>
            </a:r>
            <a:endParaRPr b="1" sz="18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311700" y="3912525"/>
            <a:ext cx="5877000" cy="9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Global scanning tag that can link and identify products to website and social media. Scanning it also tells material information  and care instructions</a:t>
            </a:r>
            <a:endParaRPr/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9100" y="290825"/>
            <a:ext cx="2476324" cy="319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