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4" r:id="rId9"/>
    <p:sldId id="263"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ECEEC8-660F-4203-974A-5700940A10CF}"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D618AC-7B3B-45D9-800F-A5A0B79F5A79}" type="slidenum">
              <a:rPr lang="en-US" smtClean="0"/>
              <a:t>‹#›</a:t>
            </a:fld>
            <a:endParaRPr lang="en-US"/>
          </a:p>
        </p:txBody>
      </p:sp>
    </p:spTree>
    <p:extLst>
      <p:ext uri="{BB962C8B-B14F-4D97-AF65-F5344CB8AC3E}">
        <p14:creationId xmlns:p14="http://schemas.microsoft.com/office/powerpoint/2010/main" val="3667598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ECEEC8-660F-4203-974A-5700940A10CF}"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D618AC-7B3B-45D9-800F-A5A0B79F5A79}" type="slidenum">
              <a:rPr lang="en-US" smtClean="0"/>
              <a:t>‹#›</a:t>
            </a:fld>
            <a:endParaRPr lang="en-US"/>
          </a:p>
        </p:txBody>
      </p:sp>
    </p:spTree>
    <p:extLst>
      <p:ext uri="{BB962C8B-B14F-4D97-AF65-F5344CB8AC3E}">
        <p14:creationId xmlns:p14="http://schemas.microsoft.com/office/powerpoint/2010/main" val="3950695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ECEEC8-660F-4203-974A-5700940A10CF}"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D618AC-7B3B-45D9-800F-A5A0B79F5A79}" type="slidenum">
              <a:rPr lang="en-US" smtClean="0"/>
              <a:t>‹#›</a:t>
            </a:fld>
            <a:endParaRPr lang="en-US"/>
          </a:p>
        </p:txBody>
      </p:sp>
    </p:spTree>
    <p:extLst>
      <p:ext uri="{BB962C8B-B14F-4D97-AF65-F5344CB8AC3E}">
        <p14:creationId xmlns:p14="http://schemas.microsoft.com/office/powerpoint/2010/main" val="3822296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ECEEC8-660F-4203-974A-5700940A10CF}"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D618AC-7B3B-45D9-800F-A5A0B79F5A79}" type="slidenum">
              <a:rPr lang="en-US" smtClean="0"/>
              <a:t>‹#›</a:t>
            </a:fld>
            <a:endParaRPr lang="en-US"/>
          </a:p>
        </p:txBody>
      </p:sp>
    </p:spTree>
    <p:extLst>
      <p:ext uri="{BB962C8B-B14F-4D97-AF65-F5344CB8AC3E}">
        <p14:creationId xmlns:p14="http://schemas.microsoft.com/office/powerpoint/2010/main" val="100390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ECEEC8-660F-4203-974A-5700940A10CF}"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D618AC-7B3B-45D9-800F-A5A0B79F5A79}" type="slidenum">
              <a:rPr lang="en-US" smtClean="0"/>
              <a:t>‹#›</a:t>
            </a:fld>
            <a:endParaRPr lang="en-US"/>
          </a:p>
        </p:txBody>
      </p:sp>
    </p:spTree>
    <p:extLst>
      <p:ext uri="{BB962C8B-B14F-4D97-AF65-F5344CB8AC3E}">
        <p14:creationId xmlns:p14="http://schemas.microsoft.com/office/powerpoint/2010/main" val="759193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ECEEC8-660F-4203-974A-5700940A10CF}" type="datetimeFigureOut">
              <a:rPr lang="en-US" smtClean="0"/>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D618AC-7B3B-45D9-800F-A5A0B79F5A79}" type="slidenum">
              <a:rPr lang="en-US" smtClean="0"/>
              <a:t>‹#›</a:t>
            </a:fld>
            <a:endParaRPr lang="en-US"/>
          </a:p>
        </p:txBody>
      </p:sp>
    </p:spTree>
    <p:extLst>
      <p:ext uri="{BB962C8B-B14F-4D97-AF65-F5344CB8AC3E}">
        <p14:creationId xmlns:p14="http://schemas.microsoft.com/office/powerpoint/2010/main" val="2687606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ECEEC8-660F-4203-974A-5700940A10CF}" type="datetimeFigureOut">
              <a:rPr lang="en-US" smtClean="0"/>
              <a:t>12/8/2013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D618AC-7B3B-45D9-800F-A5A0B79F5A79}" type="slidenum">
              <a:rPr lang="en-US" smtClean="0"/>
              <a:t>‹#›</a:t>
            </a:fld>
            <a:endParaRPr lang="en-US"/>
          </a:p>
        </p:txBody>
      </p:sp>
    </p:spTree>
    <p:extLst>
      <p:ext uri="{BB962C8B-B14F-4D97-AF65-F5344CB8AC3E}">
        <p14:creationId xmlns:p14="http://schemas.microsoft.com/office/powerpoint/2010/main" val="892266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ECEEC8-660F-4203-974A-5700940A10CF}" type="datetimeFigureOut">
              <a:rPr lang="en-US" smtClean="0"/>
              <a:t>12/8/2013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D618AC-7B3B-45D9-800F-A5A0B79F5A79}" type="slidenum">
              <a:rPr lang="en-US" smtClean="0"/>
              <a:t>‹#›</a:t>
            </a:fld>
            <a:endParaRPr lang="en-US"/>
          </a:p>
        </p:txBody>
      </p:sp>
    </p:spTree>
    <p:extLst>
      <p:ext uri="{BB962C8B-B14F-4D97-AF65-F5344CB8AC3E}">
        <p14:creationId xmlns:p14="http://schemas.microsoft.com/office/powerpoint/2010/main" val="299513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ECEEC8-660F-4203-974A-5700940A10CF}" type="datetimeFigureOut">
              <a:rPr lang="en-US" smtClean="0"/>
              <a:t>12/8/2013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D618AC-7B3B-45D9-800F-A5A0B79F5A79}" type="slidenum">
              <a:rPr lang="en-US" smtClean="0"/>
              <a:t>‹#›</a:t>
            </a:fld>
            <a:endParaRPr lang="en-US"/>
          </a:p>
        </p:txBody>
      </p:sp>
    </p:spTree>
    <p:extLst>
      <p:ext uri="{BB962C8B-B14F-4D97-AF65-F5344CB8AC3E}">
        <p14:creationId xmlns:p14="http://schemas.microsoft.com/office/powerpoint/2010/main" val="1515440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ECEEC8-660F-4203-974A-5700940A10CF}" type="datetimeFigureOut">
              <a:rPr lang="en-US" smtClean="0"/>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D618AC-7B3B-45D9-800F-A5A0B79F5A79}" type="slidenum">
              <a:rPr lang="en-US" smtClean="0"/>
              <a:t>‹#›</a:t>
            </a:fld>
            <a:endParaRPr lang="en-US"/>
          </a:p>
        </p:txBody>
      </p:sp>
    </p:spTree>
    <p:extLst>
      <p:ext uri="{BB962C8B-B14F-4D97-AF65-F5344CB8AC3E}">
        <p14:creationId xmlns:p14="http://schemas.microsoft.com/office/powerpoint/2010/main" val="4022614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ECEEC8-660F-4203-974A-5700940A10CF}" type="datetimeFigureOut">
              <a:rPr lang="en-US" smtClean="0"/>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D618AC-7B3B-45D9-800F-A5A0B79F5A79}" type="slidenum">
              <a:rPr lang="en-US" smtClean="0"/>
              <a:t>‹#›</a:t>
            </a:fld>
            <a:endParaRPr lang="en-US"/>
          </a:p>
        </p:txBody>
      </p:sp>
    </p:spTree>
    <p:extLst>
      <p:ext uri="{BB962C8B-B14F-4D97-AF65-F5344CB8AC3E}">
        <p14:creationId xmlns:p14="http://schemas.microsoft.com/office/powerpoint/2010/main" val="781971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ECEEC8-660F-4203-974A-5700940A10CF}" type="datetimeFigureOut">
              <a:rPr lang="en-US" smtClean="0"/>
              <a:t>12/8/2013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D618AC-7B3B-45D9-800F-A5A0B79F5A79}" type="slidenum">
              <a:rPr lang="en-US" smtClean="0"/>
              <a:t>‹#›</a:t>
            </a:fld>
            <a:endParaRPr lang="en-US"/>
          </a:p>
        </p:txBody>
      </p:sp>
    </p:spTree>
    <p:extLst>
      <p:ext uri="{BB962C8B-B14F-4D97-AF65-F5344CB8AC3E}">
        <p14:creationId xmlns:p14="http://schemas.microsoft.com/office/powerpoint/2010/main" val="19199748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http://www.digitaltrends.com/wp-content/uploads/2012/10/steve-job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4500" y="723899"/>
            <a:ext cx="10477500" cy="61341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0" y="0"/>
            <a:ext cx="9144000" cy="2387600"/>
          </a:xfrm>
        </p:spPr>
        <p:txBody>
          <a:bodyPr/>
          <a:lstStyle/>
          <a:p>
            <a:r>
              <a:rPr lang="en-US" dirty="0" smtClean="0"/>
              <a:t>Steven Jobs </a:t>
            </a:r>
            <a:endParaRPr lang="en-US" dirty="0"/>
          </a:p>
        </p:txBody>
      </p:sp>
      <p:sp>
        <p:nvSpPr>
          <p:cNvPr id="3" name="Subtitle 2"/>
          <p:cNvSpPr>
            <a:spLocks noGrp="1"/>
          </p:cNvSpPr>
          <p:nvPr>
            <p:ph type="subTitle" idx="1"/>
          </p:nvPr>
        </p:nvSpPr>
        <p:spPr>
          <a:xfrm>
            <a:off x="0" y="2575343"/>
            <a:ext cx="9144000" cy="1655762"/>
          </a:xfrm>
        </p:spPr>
        <p:txBody>
          <a:bodyPr/>
          <a:lstStyle/>
          <a:p>
            <a:r>
              <a:rPr lang="en-US" dirty="0" smtClean="0"/>
              <a:t>By: Alberto Caicedo </a:t>
            </a:r>
            <a:endParaRPr lang="en-US" dirty="0"/>
          </a:p>
        </p:txBody>
      </p:sp>
    </p:spTree>
    <p:extLst>
      <p:ext uri="{BB962C8B-B14F-4D97-AF65-F5344CB8AC3E}">
        <p14:creationId xmlns:p14="http://schemas.microsoft.com/office/powerpoint/2010/main" val="42699700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08538" y="2709741"/>
            <a:ext cx="10515600" cy="1325563"/>
          </a:xfrm>
        </p:spPr>
        <p:txBody>
          <a:bodyPr>
            <a:normAutofit fontScale="90000"/>
          </a:bodyPr>
          <a:lstStyle/>
          <a:p>
            <a:pPr algn="r"/>
            <a:r>
              <a:rPr lang="en-US" i="1" dirty="0" smtClean="0"/>
              <a:t>“Your </a:t>
            </a:r>
            <a:r>
              <a:rPr lang="en-US" i="1" dirty="0"/>
              <a:t>time is limited, so don’t waste it living someone else’s life. Don’t be trapped by </a:t>
            </a:r>
            <a:r>
              <a:rPr lang="en-US" i="1" dirty="0" smtClean="0"/>
              <a:t>dogma </a:t>
            </a:r>
            <a:r>
              <a:rPr lang="en-US" i="1" dirty="0"/>
              <a:t>which is living with the results of other people’s thinking. Don’t let the noise of others’ opinions drown out your own inner voice. And most important, have the courage to follow your heart and intuition. They somehow already know what you truly want to become. Everything else is secondary</a:t>
            </a:r>
            <a:r>
              <a:rPr lang="en-US" i="1" dirty="0" smtClean="0"/>
              <a:t>.”</a:t>
            </a:r>
            <a:br>
              <a:rPr lang="en-US" i="1" dirty="0" smtClean="0"/>
            </a:br>
            <a:r>
              <a:rPr lang="en-US" i="1" dirty="0" smtClean="0"/>
              <a:t>- Steven Jobs</a:t>
            </a:r>
            <a:endParaRPr lang="en-US" dirty="0"/>
          </a:p>
        </p:txBody>
      </p:sp>
    </p:spTree>
    <p:extLst>
      <p:ext uri="{BB962C8B-B14F-4D97-AF65-F5344CB8AC3E}">
        <p14:creationId xmlns:p14="http://schemas.microsoft.com/office/powerpoint/2010/main" val="30649414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www.digitaltrends.com/wp-content/uploads/2012/10/steve-job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4500" y="723899"/>
            <a:ext cx="10477500" cy="6134101"/>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a:spLocks noGrp="1"/>
          </p:cNvSpPr>
          <p:nvPr>
            <p:ph type="title"/>
          </p:nvPr>
        </p:nvSpPr>
        <p:spPr>
          <a:xfrm>
            <a:off x="-1359876" y="226371"/>
            <a:ext cx="10515600" cy="1325563"/>
          </a:xfrm>
        </p:spPr>
        <p:txBody>
          <a:bodyPr/>
          <a:lstStyle/>
          <a:p>
            <a:pPr algn="ctr"/>
            <a:r>
              <a:rPr lang="en-US" dirty="0" smtClean="0"/>
              <a:t>Steven Jobs </a:t>
            </a:r>
            <a:br>
              <a:rPr lang="en-US" dirty="0" smtClean="0"/>
            </a:br>
            <a:r>
              <a:rPr lang="en-US" dirty="0" smtClean="0"/>
              <a:t>February 5 1955 – October 5, 2011</a:t>
            </a:r>
            <a:endParaRPr lang="en-US" dirty="0"/>
          </a:p>
        </p:txBody>
      </p:sp>
    </p:spTree>
    <p:extLst>
      <p:ext uri="{BB962C8B-B14F-4D97-AF65-F5344CB8AC3E}">
        <p14:creationId xmlns:p14="http://schemas.microsoft.com/office/powerpoint/2010/main" val="33072782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Bibliography	</a:t>
            </a:r>
            <a:endParaRPr lang="en-US" dirty="0"/>
          </a:p>
        </p:txBody>
      </p:sp>
      <p:sp>
        <p:nvSpPr>
          <p:cNvPr id="3" name="Content Placeholder 2"/>
          <p:cNvSpPr>
            <a:spLocks noGrp="1"/>
          </p:cNvSpPr>
          <p:nvPr>
            <p:ph idx="1"/>
          </p:nvPr>
        </p:nvSpPr>
        <p:spPr>
          <a:xfrm>
            <a:off x="609600" y="1427747"/>
            <a:ext cx="8053137" cy="5133474"/>
          </a:xfrm>
        </p:spPr>
        <p:txBody>
          <a:bodyPr>
            <a:normAutofit fontScale="92500" lnSpcReduction="10000"/>
          </a:bodyPr>
          <a:lstStyle/>
          <a:p>
            <a:r>
              <a:rPr lang="en-US" dirty="0" smtClean="0"/>
              <a:t>An American entrepreneur, marketer, and inventor and cofounder and CEO of Apple Inc.</a:t>
            </a:r>
          </a:p>
          <a:p>
            <a:r>
              <a:rPr lang="en-US" dirty="0" smtClean="0"/>
              <a:t>Born in San Francisco, California in February 24, 1955 to two university graduates, </a:t>
            </a:r>
            <a:r>
              <a:rPr lang="en-US" b="1" dirty="0" smtClean="0"/>
              <a:t>Joanne </a:t>
            </a:r>
            <a:r>
              <a:rPr lang="en-US" b="1" dirty="0" err="1" smtClean="0"/>
              <a:t>Shieble</a:t>
            </a:r>
            <a:r>
              <a:rPr lang="en-US" b="1" dirty="0" smtClean="0"/>
              <a:t> and John </a:t>
            </a:r>
            <a:r>
              <a:rPr lang="en-US" b="1" dirty="0" err="1" smtClean="0"/>
              <a:t>Jandali</a:t>
            </a:r>
            <a:r>
              <a:rPr lang="en-US" dirty="0" smtClean="0"/>
              <a:t>, who placed him for adoption. Until he was adopted by Clara and Paul Jobs.</a:t>
            </a:r>
          </a:p>
          <a:p>
            <a:r>
              <a:rPr lang="en-US" dirty="0" smtClean="0"/>
              <a:t>In Reed College in Portland, Oregon, he dropped out six months later, and dropped in on creative classes, like Calligraphy, that suited his interests. </a:t>
            </a:r>
          </a:p>
          <a:p>
            <a:r>
              <a:rPr lang="en-US" dirty="0" smtClean="0"/>
              <a:t>In 1974, Jobs took a position as a video game designer with Atari </a:t>
            </a:r>
          </a:p>
          <a:p>
            <a:r>
              <a:rPr lang="en-US" dirty="0" smtClean="0"/>
              <a:t>He traveled to spiritual enlightenment to India and experimented  on psychedelic drugs.</a:t>
            </a:r>
          </a:p>
        </p:txBody>
      </p:sp>
      <p:pic>
        <p:nvPicPr>
          <p:cNvPr id="2052" name="Picture 4" descr="http://scm-l3.technorati.com/13/01/21/74577/atari.png?t=2013012118464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35452" y="1690688"/>
            <a:ext cx="3256548" cy="3266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27754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3074" name="Picture 2" descr="http://cicorp.com/apple/garage/SteveJobsHous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799" y="0"/>
            <a:ext cx="5678905" cy="425917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838200" y="21974"/>
            <a:ext cx="10515600" cy="1325563"/>
          </a:xfrm>
        </p:spPr>
        <p:txBody>
          <a:bodyPr/>
          <a:lstStyle/>
          <a:p>
            <a:r>
              <a:rPr lang="en-US" dirty="0" smtClean="0"/>
              <a:t>The Beginning of an era </a:t>
            </a:r>
            <a:endParaRPr lang="en-US" dirty="0"/>
          </a:p>
        </p:txBody>
      </p:sp>
      <p:sp>
        <p:nvSpPr>
          <p:cNvPr id="3" name="Content Placeholder 2"/>
          <p:cNvSpPr>
            <a:spLocks noGrp="1"/>
          </p:cNvSpPr>
          <p:nvPr>
            <p:ph idx="1"/>
          </p:nvPr>
        </p:nvSpPr>
        <p:spPr>
          <a:xfrm>
            <a:off x="838201" y="1347537"/>
            <a:ext cx="5321968" cy="5510463"/>
          </a:xfrm>
        </p:spPr>
        <p:txBody>
          <a:bodyPr>
            <a:normAutofit fontScale="92500" lnSpcReduction="10000"/>
          </a:bodyPr>
          <a:lstStyle/>
          <a:p>
            <a:r>
              <a:rPr lang="en-US" dirty="0" smtClean="0"/>
              <a:t>In 1976, Steven Jobs, at the age of 21, he and his best friend Wozniak started Apple Computers at his family’s garage. Not to mention he sold his Volkswagen bus and Wozniak sold his beloved calculator to pursue their goal. </a:t>
            </a:r>
          </a:p>
          <a:p>
            <a:r>
              <a:rPr lang="en-US" dirty="0" smtClean="0"/>
              <a:t>  The first industry was not successful at first. They make machines smaller, heavier and cheaper to everyday consumers. Three years later, they introduced to Apple’s second model, Apple II and the market value stake up to 1.2 billion dollars on the first day of trade.</a:t>
            </a:r>
            <a:endParaRPr lang="en-US" dirty="0"/>
          </a:p>
        </p:txBody>
      </p:sp>
      <p:pic>
        <p:nvPicPr>
          <p:cNvPr id="3076" name="Picture 4" descr="http://oldcomputers.net/pics/appleii-system.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0798" y="3295649"/>
            <a:ext cx="5678905" cy="3562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4157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5122" name="Picture 2" descr="http://cdn1.appleinsider.com/appleretail-11050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0062" y="1690688"/>
            <a:ext cx="5251938" cy="318560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smtClean="0"/>
              <a:t>The Turmoil </a:t>
            </a:r>
            <a:endParaRPr lang="en-US" dirty="0"/>
          </a:p>
        </p:txBody>
      </p:sp>
      <p:sp>
        <p:nvSpPr>
          <p:cNvPr id="3" name="Content Placeholder 2"/>
          <p:cNvSpPr>
            <a:spLocks noGrp="1"/>
          </p:cNvSpPr>
          <p:nvPr>
            <p:ph idx="1"/>
          </p:nvPr>
        </p:nvSpPr>
        <p:spPr>
          <a:xfrm>
            <a:off x="838200" y="1690688"/>
            <a:ext cx="6101862" cy="4486275"/>
          </a:xfrm>
        </p:spPr>
        <p:txBody>
          <a:bodyPr>
            <a:normAutofit lnSpcReduction="10000"/>
          </a:bodyPr>
          <a:lstStyle/>
          <a:p>
            <a:r>
              <a:rPr lang="en-US" dirty="0" smtClean="0"/>
              <a:t>Several products of the Apple Inc. had suffered design flaws and low consumer disappointments. </a:t>
            </a:r>
            <a:endParaRPr lang="en-US" dirty="0"/>
          </a:p>
          <a:p>
            <a:r>
              <a:rPr lang="en-US" dirty="0" smtClean="0"/>
              <a:t>IBM had surpass Apple’s sales and Apple had to compete.</a:t>
            </a:r>
          </a:p>
          <a:p>
            <a:r>
              <a:rPr lang="en-US" dirty="0" smtClean="0"/>
              <a:t>In 1984, Apple had worked Macintosh by marketing the computer but it was not compatible to IBM </a:t>
            </a:r>
          </a:p>
          <a:p>
            <a:r>
              <a:rPr lang="en-US" dirty="0" smtClean="0"/>
              <a:t>In 1985, Jobs was resigned as Apple’s CEO and began a new hardware and software Company called NeXT.</a:t>
            </a:r>
            <a:endParaRPr lang="en-US" dirty="0"/>
          </a:p>
        </p:txBody>
      </p:sp>
    </p:spTree>
    <p:extLst>
      <p:ext uri="{BB962C8B-B14F-4D97-AF65-F5344CB8AC3E}">
        <p14:creationId xmlns:p14="http://schemas.microsoft.com/office/powerpoint/2010/main" val="22037774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4098" name="Picture 2" descr="http://hitechanalogy.com/wp-content/uploads/pixar-steve-jobs-toy-story.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3095" y="2073817"/>
            <a:ext cx="5689602" cy="32004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838200" y="0"/>
            <a:ext cx="10515600" cy="1325563"/>
          </a:xfrm>
        </p:spPr>
        <p:txBody>
          <a:bodyPr/>
          <a:lstStyle/>
          <a:p>
            <a:r>
              <a:rPr lang="en-US" dirty="0" smtClean="0"/>
              <a:t>Out of the Darkness</a:t>
            </a:r>
            <a:endParaRPr lang="en-US" dirty="0"/>
          </a:p>
        </p:txBody>
      </p:sp>
      <p:sp>
        <p:nvSpPr>
          <p:cNvPr id="3" name="Content Placeholder 2"/>
          <p:cNvSpPr>
            <a:spLocks noGrp="1"/>
          </p:cNvSpPr>
          <p:nvPr>
            <p:ph idx="1"/>
          </p:nvPr>
        </p:nvSpPr>
        <p:spPr>
          <a:xfrm>
            <a:off x="838200" y="1171074"/>
            <a:ext cx="5674895" cy="5005889"/>
          </a:xfrm>
        </p:spPr>
        <p:txBody>
          <a:bodyPr>
            <a:normAutofit lnSpcReduction="10000"/>
          </a:bodyPr>
          <a:lstStyle/>
          <a:p>
            <a:r>
              <a:rPr lang="en-US" dirty="0" smtClean="0"/>
              <a:t>The following years Jobs had purchased a company from George Lucas and later became Pixar Animation Studios. </a:t>
            </a:r>
          </a:p>
          <a:p>
            <a:r>
              <a:rPr lang="en-US" dirty="0" smtClean="0"/>
              <a:t>Jobs had invested 50 million dollars into the company</a:t>
            </a:r>
          </a:p>
          <a:p>
            <a:r>
              <a:rPr lang="en-US" dirty="0" smtClean="0"/>
              <a:t>Many popular movies were produced: Toy Story, Finding </a:t>
            </a:r>
            <a:r>
              <a:rPr lang="en-US" dirty="0" err="1" smtClean="0"/>
              <a:t>Nemo</a:t>
            </a:r>
            <a:r>
              <a:rPr lang="en-US" dirty="0" smtClean="0"/>
              <a:t>, and The </a:t>
            </a:r>
            <a:r>
              <a:rPr lang="en-US" dirty="0" err="1" smtClean="0"/>
              <a:t>Incredibles</a:t>
            </a:r>
            <a:r>
              <a:rPr lang="en-US" dirty="0" smtClean="0"/>
              <a:t>  and the film skyrocketed to 4 billion dollars.</a:t>
            </a:r>
          </a:p>
          <a:p>
            <a:r>
              <a:rPr lang="en-US" dirty="0" smtClean="0"/>
              <a:t>In 2006, Walt Disney merged the company to Pixar and made Steven Jobs, Disney’s largest shareholder.  </a:t>
            </a:r>
          </a:p>
        </p:txBody>
      </p:sp>
    </p:spTree>
    <p:extLst>
      <p:ext uri="{BB962C8B-B14F-4D97-AF65-F5344CB8AC3E}">
        <p14:creationId xmlns:p14="http://schemas.microsoft.com/office/powerpoint/2010/main" val="8207192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 of the Darkness II</a:t>
            </a:r>
            <a:endParaRPr lang="en-US" dirty="0"/>
          </a:p>
        </p:txBody>
      </p:sp>
      <p:sp>
        <p:nvSpPr>
          <p:cNvPr id="3" name="Content Placeholder 2"/>
          <p:cNvSpPr>
            <a:spLocks noGrp="1"/>
          </p:cNvSpPr>
          <p:nvPr>
            <p:ph idx="1"/>
          </p:nvPr>
        </p:nvSpPr>
        <p:spPr>
          <a:xfrm>
            <a:off x="838200" y="1690688"/>
            <a:ext cx="6688015" cy="5167312"/>
          </a:xfrm>
        </p:spPr>
        <p:txBody>
          <a:bodyPr>
            <a:normAutofit/>
          </a:bodyPr>
          <a:lstStyle/>
          <a:p>
            <a:r>
              <a:rPr lang="en-US" dirty="0" smtClean="0"/>
              <a:t>The company, NeXT had made many attempts to sell the operating systems to mainstream America.</a:t>
            </a:r>
          </a:p>
          <a:p>
            <a:r>
              <a:rPr lang="en-US" dirty="0" smtClean="0"/>
              <a:t>In 1997, Apple brought the company NeXT for 429 million dollars and Jobs return back to the company has CEO of Apple.</a:t>
            </a:r>
          </a:p>
          <a:p>
            <a:r>
              <a:rPr lang="en-US" dirty="0" smtClean="0"/>
              <a:t>New management team altered stock options and a self imposed annual salary of $1 a year</a:t>
            </a:r>
          </a:p>
          <a:p>
            <a:r>
              <a:rPr lang="en-US" dirty="0" smtClean="0"/>
              <a:t>Once he came back, he put the company back on track and invented new technology such as the iMac and other popular brands</a:t>
            </a:r>
          </a:p>
        </p:txBody>
      </p:sp>
      <p:pic>
        <p:nvPicPr>
          <p:cNvPr id="6146" name="Picture 2" descr="http://upload.wikimedia.org/wikipedia/en/thumb/3/30/NeXT_logo.svg/300px-NeXT_logo.sv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4431" y="-77390"/>
            <a:ext cx="2591594" cy="2591594"/>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4" descr="data:image/jpeg;base64,/9j/4AAQSkZJRgABAQAAAQABAAD/2wCEAAkGBhQQEBUUEhQUFBQVFBQUFRQUFBQUFxUVFBUVFBQUFBQXHCYeFxkjGRQUHy8gIycpLCwsFR4xNTAqNSYrLCkBCQoKDgwOGg8PGiwkHCUsKiksLywsLCwsLCwpLCwsLCwpKSwsLCwvLCwpLCwpLCkpKSwqKSksKSwxKSwpLywpLP/AABEIALUBFgMBIgACEQEDEQH/xAAcAAEAAQUBAQAAAAAAAAAAAAAAAQMEBQYHAgj/xABAEAACAQIEAwYDBgMGBgMAAAABAgADEQQSITEFQVEGEyJhcYEHMpEUI0JSobFiwfAzQ3KCkuFzk6Ky0fEWJFT/xAAZAQADAQEBAAAAAAAAAAAAAAAAAQMCBAX/xAArEQACAgEDAgUDBQEAAAAAAAAAAQIRAxIhMQRBEyJRcfCBsdEyQmGR8cH/2gAMAwEAAhEDEQA/AOQRERgTEiIgJiJEAJiIiAmIiIBERABESYAIkSYAIiTABEiTEAiIgBIiQJMAES/p8CxBAIouAdbtlX9GIP6So/ZjFAX7hyBzUq36Kb/pM64+pvw580/6MZEl0INjoRvIvNGD3TnqeKcqRGkRF4iACIMiAAxEQAtoiJUyIgQYgJEiJMAEREQCTIkiACIgRAJMiIATERABERABERACYkSYgE2ng3DhRUMQDWY6c8i9FPI9W31sJrmEAzAnYazYuCVC9Zb7Z7t5Cxt+okcraWx2dLGLlubWmDLAWW7nXa4AOm3Xf6GbRwnsoXHiAPU7b8gZQ4XhkFS7OoY6AFgNPITasPVC6lh9RPI16nvwexk8iqHJyrtf2CNLEGlyZDVoPb5lHzo3R0JHqpvyM5uRy6G30n0h2rxmHrU1XvR31B0rgKGcoo8NTPlBCBqbONba2nz3xrDd1ia6flrVP1YsD6WOnlPUwTtuN2tjyOoi9Km1TuvctUlSU6cqToORCIiIZEQYgBEmRaTARawIiWMiIgRAIiTACJMiTEBMiBEAJiIiAXiIgAkwIEAEREAECIiAREQAucMNDM92Nps2LULYgAuQWyiyjrY63ImE4VWy1VuMyl0LLYtmVWDMthvdcw951GphaNI0nw4XKylsytfOrWIN9yP5zk6jJpWmuT0ejxqTUr4Ze1uCVKzWNOmAb3LqHvcGy5mW3TbTU85V7LcHbDVFTE2fPcNkLKikajKCc3PnbaVOG8YfSx0PnpLftPxU0qiGkBUYAAqTYKCTbx3ADE9b8p5ab/Sey03s/TsZrg3YpkZwajhilUPoLVSwZQS22WxF1A3AnE+1emKZTmzotNKgbJpUVBnUZNNCbHzuOU75wDjwr0DUY5app5mpbgOgCOUI2PhF13B6ziPxLpleLYoE3N6JJ82w9In9bz0OmS1bHj9ZObVT9fn3NcQSpKaSpO489CDERDIMQYgBEmIgBaXiIljBMSBJiARECACTIkxAIiIATEiTEAiJEAJkyIgBMREAIkyIgBMREQEg21Bt5ibT2WxKqtZbgXKuOW4yny3tqes1YTL9kkLYymliwqZ0YAX0KM1/YoD6AyeRXFl+nlpyI3BOPCkikb3tprf06zw1dhRNTJTrOW1p1EFRbHllO9rzF8V4I9E2sSu4YXy/4SvKe8P2hKrkygWvfNsNCdbef7zg8NNXDc9rx3HaZvvZvOamHqGnSQmmKLimihQDbJcDbX1tmtOWducetfiWKdL5e+ZBc3uKX3VwehyXE7B8OQMUiHenSLFhlNmqEqVAJ5Ll19Zxztlw1MPjsStJleiMRUyOvyjM2Y079VLFL8yhl+mxuNyfc87rMut0uxiE3lSUk3lWdTOFCIiBoSJMiAhaIiIC0iIlzAiIiAmJAkwARERATEiTABEREBMREAERBgAiIgBMCREAJiQZ6RSxsBcnlEBE334RcCapjGxLC1LD06i3JsDVrIaarf8AwO7G+2nWaecMqLc2ZvfKD5Dn79J0vsJ2gSjw+nh6BQ4h2erXquyilhhVfLTNVm+arkUZaYvqNbRprlm1F2bE3DbEqfEq2HIn+EEdbT1huwlHEnNUpqEXXYEm3meXnLrAYI57qWammVCX/vmChTc3NybXLfmM0j4jfEBqxfBYbNTpKzJXY2VqrKbGmMpNqYI118Vrbb8mLp4Q3Z2ZuonNVZedqu3KUaZwXCyoAASpXT5EUCzJQI3bkX2GtrnUaXhnSkN1JtbUX06AdJi6YsLDael/oyklZiEtJc1uGUHN6b9035SGNM+ml19LkSzr8MqoCSt1H40IZfXTUe4EqZ5nOCcKxeIxBoUUKOoDVO9BpLTRgCGqEgkA3FhYk30G9lbQOMXvVexqsTZe1/ZCpggtQmkys/duKTMe6q2LBWDKtgwUkEflM1qbjJSVojODg6YiImjJEmREALSIkyxMiJMRAIiIAIkxEBEmIEAF4iIgFpMSIATERABERABJkREBMyGDWyX5nUny5CY8zKU9AImUxrcoYnWw66zZOz+C7/B1aSJVNU4lWV1UCkFFHKRWrOCqqGcNlGpB5XuNfqDUeQvt+8678IqmXBPXqsFXvazu2gCpTvm8gPAPoIkr2KcOyn2g7VPw/htHDUwpxJpikr0ahrJSp01CGsKgUeK+VB0Yk62tOSpSA8I2Gn+3+8yPHeNPi8TWrkm1VzkXYJRU/dIBystjbqSd5bUksJlvsaSs8WnktPTvKTGIGbJw/sbXrYSnisM6VXNQKaA8LplqZQxYmzagFhYZQb62m58Z4g5oVaFQhKyL4qgbWoUa1MB92y94SB0ueUwHYfAOmBr4qzZRXyjWwyoiKzKOZzNa/wDBaUsbWfHHMinOc7WDZs5pC2ULa+YzgytynT4Xf/h63SqMYa17/Vf79jZsX2cPEcNjHQEl8Lg8QhH/AOmmjsaYsPESL3G/3g6zjqtcA8iLz6l7K8L+zYOjSsA60kz871Qoza89Rb2nzp2x4auG4hiqSWCJWbKALAK4FQKByAz2HpO7Fi8OCR5fU5fFyN/T6LYw0iepEoc5ESYgBZxESpMmJEkwAREQASRECIBF4iIAYgQxtvACYm1dnPhpjMbZu77ikf76uCoOo+Sn878+QGh1nTezfwcwNGxxGbFP4bmoclMXBByUl33/ABlthtCxqLZwiJ9EcR+BXDag+7WtQPWlWLexWqGFvS00vj/wCxFMFsJWWvbanUHdOdNg/wApN7DW2+8Ao5XEuMfgKmHqNSrU3pVF3SopU72uOoPIjQy3gIXkyIiA9LuJlLWt6TEzMPFIrj7k0qJfKoKgm4uxsNAWOvop9TYc5mqnH2pcIo4Sm6/fviKle3zCkK5CIfyq5W9uYB5GYBvlt5zwomEUZK7yozWEjQD+tZTLXi5DgXlHEVPCeWh19t5UJlHEL4COtx+k0jDZv/aPtG6UadCmhpItOmoBACjwg2023v7zc+wnZxcPT+0uM9RvAjaEIpsSUA0GY897C3OapiOIriEp1qa5g1NB94pALUx3TaHcBqZF/IzpHZjFisyAABPs471elT5VQabWzn2E4IPTkUUu7PVy28OpPZr5/Zl8BjbvbkdP/E4Z8XqITjFcDmlFz6slj/2idhxNJqNQqb7+E9RyP9ec5v8AG/hTd/h8WB4KtEUHIG1Skzut/Mq5/wCXPSu1ueS16HNJEkwJkQEiIgIs4iTKmBE90MO1RgqKzsdAqgk/pynvG4KpQbLWpvTba1RSn0vofaFjp8lGIiIQkxEAERNv7HfDXEY+zuGoYfT7x0OeoLXPc0zbMP4z4fWxEQJWYLgPZ+vjqvd0EzEWLMTlSmp/FUbkP1NtBOx9kvh1hsDlcjv8QP71x4UOl+5pnRdvmN29Jn+E9maeDoilQQU0Gp5s7bF6jbs3mdthK1PMGIbL5Zb2t5k7nfpOec5XR0wxovRmOot6sf5DWVsOGF8xBJ2suW1thqTf1lGnLhP6/aERsyOOxboqsiq1zqCxXQj8Jsdb9Zap2ipj+0D0vNgCv+tbj6y4YZqB8v5a/tMDjs2XwgE9CbXHrPTxQjOO5wTk4yosvin2bo47htWrlDVaFJ6tGop1BUXYZhupA1B025ifNtIF75QWsLnKpaw6tYaD1n0v2Spff1UzHKEINP8ACc5urZdiRZweWomw0HsR0va2w6bTmlGpNF1TSZ8jLUB2I+s9T6s4t2dwWNLLXo4es62DXVDUW4uNR4l0N5yT4g/B37LTfE4JmakgzVKD3ZkUas9OpuwA1ynXQ68pgNJzLDUDUqIg3d0QersFH7zLcQwpp1aiDenUdP8AQxX+UseCVLYrDnpiKB+lVDMnxt//ALOIPXEVzb1quf5xSN4+GWuHK5vvc2WzWyWvfkT5SFWwv/XvKR31lwovMMoi3did5Cg8hK7WEps99oA0eHe3mfKUVoM7Kqgs7MEVRuzMQqqPUkCVSAvmZc8ArmnjcLUsTlxNA5RufvVBA87Exk3udN4nwX7LSw1IWvSw60WI2LISzMPIs7Gbl2NoZcIhOhqEuSOl7J/0KsxnG+H3pm7qArf2jAgLyIcbrodj5WMx/wD8yXDYeoDWpNSoroFZXq3JslJFU6szBvmyhQD81jblh5crlR3TnqwKH8m/1sWHtexyuFY5TqrWHMcj0Jmu8d4enEsJicF/Z1h4qYYnw1qZzIw0+QkDls003sl2sxnfL3zNX+0VM1SgSoWnTIGqEgCnkUZzyNjfU3m247jlCq4d8RRpgrTeibnvkVh4WSpaxVgA2QgjUidPibHJoOAVEKkqwyspKsD+FlJVh7EGeZtPxIp0vtve0qlOp36CpUFI3UVAcjNa10DhQ+U3IJbUixmrRp2YqhIkxGIspMiTLEy94NijTrKb2v4b+Zta/vb6zfeI8cq90jqErUHBSrRqqGCPa3hO65gSPIjbWc0Im49l+Iq4NKp8lXwN/DUAvmH6MPQznyxVqR1YJOnA8vw7h+ItbvcFUOn4q9Ek9RbMvtYTWcfgmoVXpVBZ6blG0I1GxHkRYjyImy4nA5Ham9syGx8+YI8iCD7zPcP4dhcWUr40Mxw6ClWUEr3q3AoVSwIvbVSOf0jb0b3sZ069q3OcYeg1RwlNWdzsiKWY/wCVdZuPBvhJj65HeouFTTxVmBbf8NFCWv8A4so852vhnCaOGTLh6VOipsfulC5tNCzDVtOpMvAsHk9DCx+ppnZj4U4TBsKj3xNUZSGqgd2jDW9OkNL35sWtYWtN3zEzzaSBM2zdJEmWGKHiB6i30/8AcyAWWmMTS/Qyc+DceRTlyu0taRl1TjiJmSwRuGHUX+ukwdYHYbg2/W0y+BazD3H8xMVxNwtVxtrf6gGep0ju0cOddzX+EcVUY2lUW4Ds1Bw2lm5A/wCYAX85t6plqVF/jzD0YA/veaHxbg9RFq1aYJUN34NgMrKc5sb6jntebnisXmqUnU+GtRvp1Wzb+jfpOXLJqVy57/b8HRjW1Lj4zA9u8HR76nUqUxmZPDVUlKikaELUWzDQjYzGdm+0tV8SuEqVDVpVlZbVxaslwdMyjxrlPMX03MzvbiiHwlJiQCrkC/M2JtfqQpnPMXV7jFYSuLaVaTA87BlpVr/5SZTJUsV1+fn5NQVOjnw4d9nx4oM1u6xaUyxsNFrABvLwgH3lxxKp9/V/4tYg+XePZvcW+s+h+0PY7A4oOa+GosWBJqZFSpte4qrZr+8+be+BuRsfl9OV5zu+447WewVIHzZtb7W8re1v18p6pnlKVOM0yNMqNRMphYNaUmqXjSE2ioSq+ZlM4pkIdCVZDnQrurLqpB63lMyLx0YbOgYfi+FrsKONW7nJ3dd6lWpTqXAKB+8cimdSNPCTc6Eyp2h4DhqdGkKHd2OKKu1PVSe5Z8oPoDv5zSsK61UFKobEX7lydAW1NJ/4SdjyJPlM12YxIV6mFreBa+Xu2bQUcXSuaDX2COGZDbcOJJxoopXyZzh9dUp4p/xlKdFG/KtRj3tj1ICD6yeNcTBPeVL5UoYdntcZiwYJTQ2tmcld9lzHkL4LGY5lV1CkWq089yAEZe88LnrdW/0mWfaDj/2laNNRlp0aVNPOrURBTNZxy8IAAOwJ5sZiMLKSkkYvEYhqjs7m7MbsdhfawHIAAADkAJSkyJcgIkxGIsoiJYmLS74bicj2JsrEAt+Q38L+x38ry0i0TV7DTp2dNqYTv0Ba3e0vu6lua/hcdRYj2YS74dhe5YMBfQhh+ZG+ZT/W81bshx+xVHNyoya/jp7KPVQbegE3hBY6a9PScdNeRnemn50bb2YxmZDSJuaYBQ/mot8v0NxM4BNC4fizRqK4/AS1vzUz/ap9PEPMTfkcMAVNwQCp6g6gxY/R9jORU7Xci09BJMqKJZIi2ecst8VTup9P2/8AUuzKVQRyjsJMx9DaXtMSzoixI6GXtORgUkXFE2PuDLDtNhLuCNCUsNL6g6ac95fINZPGMM1SkrJbMtzqQNMp5nzAnfgmoO2c2SOrYw2HNQUu6yastQF8nhU7AlSCWXxc7XsbXlHhlJkwGFFQWfD1O4fnoCaYN+hGU+hEs/hlxx6+FCkXanUqUmbvCQe6WkLnfcMBp095s/FaOanXUb5Fqf5h/siznyXOOv3/ACW2jLT89DE9raGfh788lRHIAucoYZ7D/CWnM+L0zVWmiKzFSFpoqhqjM4DBNDrpY35TqmOofacFUQEKaqLYm4Fzbe2vKWFDhlCij93rUYKr1BYOwS9kX8o3Fh1loU4C4Za9pOIOmErVc70qlLCsSAVIzLRJym4K/NpcT59QbDYCw9AOk7J29qFOGYoC5+7RTzIVq1MOT6LecaLD3k274Ey6yb22vpKNQWkDE2FpTNe8zTByRJEjJAqjpJNfyjMbHnLEgsekawETlvpvflMjWwyihsCbqL87G5Mt8HWsbHUW5ae95WxpewBFl3HTTz57zDuy0UtLZRxGKeoQajs5G2Y35AX82IABY6mwuTKcRGYEiepFowIiTEALICQZeYfC1GRlyta2cXUi7LoAL8yGIlejwNyLvdR/h5erECVckjKg3wjGyt9nAUFnVSdl8TG3VrDw+8uq3DkW4zm/ItVw6qPUAky7pYXB2Ofvcx/JilPpr9nt+nvE5IaxsxIpslmHI3DLqB6nl7zonZ3E4hqSVnNMq65VpMoF0Un7zvC418sux3mm4c0Ee4XwlcrCpUq1G11JDU1pDe2mU7bzPYHth9kpqmHIRGUhz3Ss1QEnRy5uLAmy30J5yGVatki+Go7tnRsXXwhpq6M1GsLE0/mS97GxY6C1+e2krcJ7Y0cPTKVGBRWJpkPS8KnUq130AN7eU5EvaEKQQp8ItyAt6c5TXtB4sxpIfyiwyqBsQtrZurb9LSahO7KOUKqzs1T4l4a10Vqg6qykfUAgS+4x2oq4QI1TDplqXykYgNc2zW0QfhufacKq9oHY3so22v8AsLdJRrcaLqFNOhYNmzLSKuWta7OGudz9ZusnqZvF8s7RU+JdgxNBfCCbd49zYXtmy2H0l5wn4jYPECzOcO+nhr5VHTSoCVP1B8pw5+Ouy5SEt0yb263OsoniTnTQDoFUD9oKM+7FJ4+yPpFaRZroM6sAQyeJT6MNOUvEosN1I9Rb9Z8yYfi9enfu61Wlm1buqj0gT1IQgE+co4nFVKv9rVq1P+JVqP8A9zGaUKMNpn0piu0eGpGz1qYI3GddPIm9p7wnaunUAFPKym/iDA6a7EadZ8yU0A5DysJluE9oq+FN6TAb+F1Dpve5U+cUtf7WjcPC/cmdwq8MyUmWg7KCS5YYquj3JuQpLFVH9ATIYDiiUqJDs1SplUEscxPgAIL66XufczkmF+K9UC2IoI/8dFih/wCW9wfZhLvHfEKmBZVcHkGW3pdgbGSnlyLaMDsisWSNSkbjWx+VVFyAvyi+39fznmhxkNmv4Qi5idLW5tf8IHn1G8wPZ7sxi8e2apVp0Utm8DJXYgm2ndsUXlu3tNzw/wANsIlNlbvarsBes7+MEG4KKAKaWPRdbC95LDiy/qsWfJhqlyaRxJ6SpUqvdaTXsnzI4dfEpH4Sbm4ItYzleM7s1GNJStMm6IWzlRbbNz1v13tOyDsTxKliQKGIpU6Qv96XYu+bQmrQC2NlAUKGAvrc7DkvFGD16zFgL1autrZiHI0UbX3tynTjVcnDOnwWLWvptyvv7+cZZ6y6ctddZ6QX21lSVHkKJIWXGGwpYkGw0uOf6SpUw4VhcmxGugB3t+1pnV2NqDqy0sOhldKg/IT+svhw1OrG+2o/8S5wfDqZNrsNfz29jcW3mHNFY4pWY9DTqApmylgbZhazcj568pZBmChDspOnQ8/2m1jAovgZafi8N6hzA9QeYPmJrOMwxp1XQ7qxHsbEfoRFCSlsGWDik37FKItJlSBESYtADzE9WiAUWxqsdyT6kmQKY6D6REqZKkiTEQxlntGI2JF9+YPqDIiIYaoT+UDmFVVv621M8yYiESFnq0RAZNpMmIDGWRERDJTae4iJjR5YXI9RMti6YKG/QRExLlFcfDMfw92oYi9F3pG1702ZCdiASp1F+s3bh/xRx+HtmqrXS1ytZAW0OuWomVv9WaIjlyGNJpr+Tb6PxCbFcOxOIWl3VSlQrOtqmYZlU5dCu17Tj1eiLDnYWudSfUneIk8bb3ZqcUm0ikaYO4EqYca+0RKMmuT3hm8fsZWrrdfSImHybj+lnvCaixl5hqY7yx1DDUfvEScy8Fsi+pUEzZHRX6E6EDpcbiYftThglVSOdMD/AE6D9Db2ERMYn5x5l5GYaTETsPPJtItJiIZBkxEYj//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150" name="Picture 6" descr="http://img.timeinc.net/time/photoessays/2009/10_apple/apple_jobs_return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15413" y="1622853"/>
            <a:ext cx="3429000" cy="2238376"/>
          </a:xfrm>
          <a:prstGeom prst="rect">
            <a:avLst/>
          </a:prstGeom>
          <a:noFill/>
          <a:extLst>
            <a:ext uri="{909E8E84-426E-40DD-AFC4-6F175D3DCCD1}">
              <a14:hiddenFill xmlns:a14="http://schemas.microsoft.com/office/drawing/2010/main">
                <a:solidFill>
                  <a:srgbClr val="FFFFFF"/>
                </a:solidFill>
              </a14:hiddenFill>
            </a:ext>
          </a:extLst>
        </p:spPr>
      </p:pic>
      <p:pic>
        <p:nvPicPr>
          <p:cNvPr id="6152" name="Picture 8" descr="steve jobs 2000 g4 cub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80572" y="4000500"/>
            <a:ext cx="38100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94708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smtClean="0"/>
              <a:t>Disturbing news </a:t>
            </a:r>
            <a:endParaRPr lang="en-US" dirty="0"/>
          </a:p>
        </p:txBody>
      </p:sp>
      <p:sp>
        <p:nvSpPr>
          <p:cNvPr id="3" name="Content Placeholder 2"/>
          <p:cNvSpPr>
            <a:spLocks noGrp="1"/>
          </p:cNvSpPr>
          <p:nvPr>
            <p:ph idx="1"/>
          </p:nvPr>
        </p:nvSpPr>
        <p:spPr>
          <a:xfrm>
            <a:off x="885092" y="1051811"/>
            <a:ext cx="5693142" cy="5806189"/>
          </a:xfrm>
        </p:spPr>
        <p:txBody>
          <a:bodyPr>
            <a:normAutofit/>
          </a:bodyPr>
          <a:lstStyle/>
          <a:p>
            <a:r>
              <a:rPr lang="en-US" dirty="0" smtClean="0"/>
              <a:t>In 2003, Jobs discovered he had neuroendocrine tumor. A operable form of pancreatic cancer.</a:t>
            </a:r>
          </a:p>
          <a:p>
            <a:r>
              <a:rPr lang="en-US" dirty="0" smtClean="0"/>
              <a:t>For nine months, he was operated but he postponed the operation making everyone including the Apple directors nervous.</a:t>
            </a:r>
          </a:p>
          <a:p>
            <a:r>
              <a:rPr lang="en-US" dirty="0" smtClean="0"/>
              <a:t>In 2004, the pancreatic tumor was removed, but Jobs cares little about his health.</a:t>
            </a:r>
          </a:p>
          <a:p>
            <a:r>
              <a:rPr lang="en-US" dirty="0" smtClean="0"/>
              <a:t>In October 5, 2011, Steven Jobs had passed away in Palo Alto at the age of 56 years old.</a:t>
            </a:r>
          </a:p>
          <a:p>
            <a:endParaRPr lang="en-US" dirty="0" smtClean="0"/>
          </a:p>
          <a:p>
            <a:endParaRPr lang="en-US" dirty="0" smtClean="0"/>
          </a:p>
        </p:txBody>
      </p:sp>
      <p:pic>
        <p:nvPicPr>
          <p:cNvPr id="7170" name="Picture 2" descr="http://img.webmd.com/dtmcms/live/webmd/consumer_assets/site_images/articles/health_and_medical_reference/cancer/pancreatic-cancer-basics_pancreatic_canc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78234" y="1051811"/>
            <a:ext cx="4775566" cy="468043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spTree>
    <p:extLst>
      <p:ext uri="{BB962C8B-B14F-4D97-AF65-F5344CB8AC3E}">
        <p14:creationId xmlns:p14="http://schemas.microsoft.com/office/powerpoint/2010/main" val="39882223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dirty="0" smtClean="0"/>
              <a:t>The Achievement </a:t>
            </a:r>
            <a:endParaRPr lang="en-US" dirty="0"/>
          </a:p>
        </p:txBody>
      </p:sp>
      <p:sp>
        <p:nvSpPr>
          <p:cNvPr id="3" name="Content Placeholder 2"/>
          <p:cNvSpPr>
            <a:spLocks noGrp="1"/>
          </p:cNvSpPr>
          <p:nvPr>
            <p:ph idx="1"/>
          </p:nvPr>
        </p:nvSpPr>
        <p:spPr/>
        <p:txBody>
          <a:bodyPr/>
          <a:lstStyle/>
          <a:p>
            <a:r>
              <a:rPr lang="en-US" dirty="0" smtClean="0"/>
              <a:t>Steven Jobs was the fifth most powerful person in the industry world that sold and manufacture Apple products to the consumers.</a:t>
            </a:r>
          </a:p>
          <a:p>
            <a:r>
              <a:rPr lang="en-US" dirty="0" smtClean="0"/>
              <a:t>He pushed boundaries to his company to produce a computer that is available for everyone.</a:t>
            </a:r>
          </a:p>
          <a:p>
            <a:r>
              <a:rPr lang="en-US" dirty="0" smtClean="0"/>
              <a:t>Consumer technology advanced at an incredible rate over the past decade thanks to the contributions of Apple under Steven Jobs </a:t>
            </a:r>
          </a:p>
          <a:p>
            <a:r>
              <a:rPr lang="en-US" dirty="0" smtClean="0"/>
              <a:t>He showed a lot of interest in technology as a young boy, and with his motivation, he created the most successful company known as Apple. </a:t>
            </a:r>
          </a:p>
        </p:txBody>
      </p:sp>
    </p:spTree>
    <p:extLst>
      <p:ext uri="{BB962C8B-B14F-4D97-AF65-F5344CB8AC3E}">
        <p14:creationId xmlns:p14="http://schemas.microsoft.com/office/powerpoint/2010/main" val="9415203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5575" y="109142"/>
            <a:ext cx="10515600" cy="1325563"/>
          </a:xfrm>
        </p:spPr>
        <p:txBody>
          <a:bodyPr/>
          <a:lstStyle/>
          <a:p>
            <a:r>
              <a:rPr lang="en-US" dirty="0" smtClean="0"/>
              <a:t>Why was Steve Jobs so important?</a:t>
            </a:r>
            <a:endParaRPr lang="en-US" dirty="0"/>
          </a:p>
        </p:txBody>
      </p:sp>
      <p:sp>
        <p:nvSpPr>
          <p:cNvPr id="3" name="Content Placeholder 2"/>
          <p:cNvSpPr>
            <a:spLocks noGrp="1"/>
          </p:cNvSpPr>
          <p:nvPr>
            <p:ph idx="1"/>
          </p:nvPr>
        </p:nvSpPr>
        <p:spPr>
          <a:xfrm>
            <a:off x="0" y="1383508"/>
            <a:ext cx="7180385" cy="4486275"/>
          </a:xfrm>
        </p:spPr>
        <p:txBody>
          <a:bodyPr>
            <a:normAutofit fontScale="92500" lnSpcReduction="10000"/>
          </a:bodyPr>
          <a:lstStyle/>
          <a:p>
            <a:r>
              <a:rPr lang="en-US" dirty="0" smtClean="0"/>
              <a:t>Steven Jobs had created the first commercial personal computer and it brought affordable computers to every consumers.</a:t>
            </a:r>
          </a:p>
          <a:p>
            <a:r>
              <a:rPr lang="en-US" dirty="0" smtClean="0"/>
              <a:t>He inspires not only in his friends but to the designers and workers at Apple and other companies to push boundaries in which the style of the computer was not invented.</a:t>
            </a:r>
          </a:p>
          <a:p>
            <a:r>
              <a:rPr lang="en-US" dirty="0" smtClean="0"/>
              <a:t>He revolutionized technologies by creating the iPod, and iMac and many successful media, phone, and musical devices.</a:t>
            </a:r>
          </a:p>
          <a:p>
            <a:r>
              <a:rPr lang="en-US" dirty="0" smtClean="0"/>
              <a:t>He founded Pixar and created the 3d media movies in the world.</a:t>
            </a:r>
          </a:p>
          <a:p>
            <a:endParaRPr lang="en-US" dirty="0"/>
          </a:p>
        </p:txBody>
      </p:sp>
      <p:sp>
        <p:nvSpPr>
          <p:cNvPr id="4" name="AutoShape 2" descr="https://devimages.apple.com.edgekey.net/technologies/ios/images/ios-platform.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198" name="Picture 6" descr="http://assets.inhabitat.com/wp-content/blogs.dir/1/files/2013/02/Untitled-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0875" y="3414257"/>
            <a:ext cx="3802026" cy="3186055"/>
          </a:xfrm>
          <a:prstGeom prst="rect">
            <a:avLst/>
          </a:prstGeom>
          <a:noFill/>
          <a:extLst>
            <a:ext uri="{909E8E84-426E-40DD-AFC4-6F175D3DCCD1}">
              <a14:hiddenFill xmlns:a14="http://schemas.microsoft.com/office/drawing/2010/main">
                <a:solidFill>
                  <a:srgbClr val="FFFFFF"/>
                </a:solidFill>
              </a14:hiddenFill>
            </a:ext>
          </a:extLst>
        </p:spPr>
      </p:pic>
      <p:pic>
        <p:nvPicPr>
          <p:cNvPr id="8200" name="Picture 8" descr="mac.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62901" y="585332"/>
            <a:ext cx="3810000" cy="2828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91398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183</TotalTime>
  <Words>784</Words>
  <Application>Microsoft Office PowerPoint</Application>
  <PresentationFormat>Widescreen</PresentationFormat>
  <Paragraphs>43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Steven Jobs </vt:lpstr>
      <vt:lpstr>The Bibliography </vt:lpstr>
      <vt:lpstr>The Beginning of an era </vt:lpstr>
      <vt:lpstr>The Turmoil </vt:lpstr>
      <vt:lpstr>Out of the Darkness</vt:lpstr>
      <vt:lpstr>Out of the Darkness II</vt:lpstr>
      <vt:lpstr>Disturbing news </vt:lpstr>
      <vt:lpstr>The Achievement </vt:lpstr>
      <vt:lpstr>Why was Steve Jobs so important?</vt:lpstr>
      <vt:lpstr>“Your time is limited, so don’t waste it living someone else’s life. Don’t be trapped by dogma which is living with the results of other people’s thinking. Don’t let the noise of others’ opinions drown out your own inner voice. And most important, have the courage to follow your heart and intuition. They somehow already know what you truly want to become. Everything else is secondary.” - Steven Jobs</vt:lpstr>
      <vt:lpstr>Steven Jobs  February 5 1955 – October 5, 2011</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Steven Jobs</dc:title>
  <dc:creator>Alberto Caicedo</dc:creator>
  <cp:lastModifiedBy>Alberto Caicedo</cp:lastModifiedBy>
  <cp:revision>12</cp:revision>
  <dcterms:created xsi:type="dcterms:W3CDTF">2013-12-08T18:18:12Z</dcterms:created>
  <dcterms:modified xsi:type="dcterms:W3CDTF">2013-12-08T23:22:29Z</dcterms:modified>
</cp:coreProperties>
</file>