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lvl1pPr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One</a:t>
            </a:r>
            <a:endParaRPr sz="45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Two</a:t>
            </a:r>
            <a:endParaRPr sz="45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Three</a:t>
            </a:r>
            <a:endParaRPr sz="45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Four</a:t>
            </a:r>
            <a:endParaRPr sz="45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63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127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90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254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317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381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444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508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571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hyperlink" Target="http://openlab.citytech.cuny.edu/lawandhistory/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2129356" y="-1018851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b="1" sz="20000"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0000">
                <a:solidFill>
                  <a:srgbClr val="FFFFFF"/>
                </a:solidFill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rPr>
              <a:t>The RunDown</a:t>
            </a:r>
          </a:p>
        </p:txBody>
      </p:sp>
      <p:pic>
        <p:nvPicPr>
          <p:cNvPr id="33" name="Screen Shot 2014-05-11 at 1.40.01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03458" y="3938776"/>
            <a:ext cx="7469587" cy="6852101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2928395" y="11783200"/>
            <a:ext cx="20860675" cy="99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 sz="59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900">
                <a:solidFill>
                  <a:srgbClr val="FFFFFF"/>
                </a:solidFill>
              </a:rPr>
              <a:t>http://openlab.citytech.cuny.edu/abovethelaw/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2129356" y="-1006151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b="1" sz="20000"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0000">
                <a:solidFill>
                  <a:srgbClr val="FFFFFF"/>
                </a:solidFill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rPr>
              <a:t>The RunDown</a:t>
            </a:r>
          </a:p>
        </p:txBody>
      </p:sp>
      <p:pic>
        <p:nvPicPr>
          <p:cNvPr id="37" name="Entertainment-Law_SubDomai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8713" y="3592277"/>
            <a:ext cx="8332375" cy="5515798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/>
        </p:nvSpPr>
        <p:spPr>
          <a:xfrm>
            <a:off x="2038022" y="9245136"/>
            <a:ext cx="21010669" cy="486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rPr>
              <a:t>Bio</a:t>
            </a:r>
            <a:endParaRPr sz="4000">
              <a:solidFill>
                <a:srgbClr val="FFFFFF"/>
              </a:solidFill>
              <a:latin typeface="Lucida Grande"/>
              <a:ea typeface="Lucida Grande"/>
              <a:cs typeface="Lucida Grande"/>
              <a:sym typeface="Lucida Grand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endParaRPr sz="4000">
              <a:solidFill>
                <a:srgbClr val="FFFFFF"/>
              </a:solidFill>
              <a:latin typeface="Lucida Grande"/>
              <a:ea typeface="Lucida Grande"/>
              <a:cs typeface="Lucida Grande"/>
              <a:sym typeface="Lucida Grand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rPr>
              <a:t>Michael Chung is the creator and visionary behind The RunDown. Chung is a Brooklyn native who is majoring in Legal Studies at City Tech. He finds that the best discussions comes from random and fun conversations amongst friends, co-workers etc. With experience in both the legal and entertainment field Chung wants to use this blog as a way to express his thoughts with respect to both fields.</a:t>
            </a:r>
            <a:endParaRPr sz="4000">
              <a:solidFill>
                <a:srgbClr val="FFFFFF"/>
              </a:solidFill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</p:cSld>
  <p:clrMapOvr>
    <a:masterClrMapping/>
  </p:clrMapOvr>
  <p:transition spd="slow" advClick="1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2129356" y="-1018851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b="1" sz="20000"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0000">
                <a:solidFill>
                  <a:srgbClr val="FFFFFF"/>
                </a:solidFill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rPr>
              <a:t>The RunDown</a:t>
            </a:r>
          </a:p>
        </p:txBody>
      </p:sp>
      <p:sp>
        <p:nvSpPr>
          <p:cNvPr id="41" name="Shape 41"/>
          <p:cNvSpPr/>
          <p:nvPr/>
        </p:nvSpPr>
        <p:spPr>
          <a:xfrm>
            <a:off x="5095821" y="6149680"/>
            <a:ext cx="13466934" cy="533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The Mission of my blog is to express my thoughts in a relatable manner. Readers will be informed about legal matters that made big headlines in entrainment industry. This blog will consist of my opinions and views on the topics that I choose to post. </a:t>
            </a:r>
          </a:p>
        </p:txBody>
      </p:sp>
      <p:sp>
        <p:nvSpPr>
          <p:cNvPr id="42" name="Shape 42"/>
          <p:cNvSpPr/>
          <p:nvPr/>
        </p:nvSpPr>
        <p:spPr>
          <a:xfrm>
            <a:off x="714376" y="4202429"/>
            <a:ext cx="22229824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Mission Statement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>
        <p14:prism dir="d"/>
      </p:transition>
    </mc:Choice>
    <mc:Fallback>
      <p:transition xmlns:p14="http://schemas.microsoft.com/office/powerpoint/2010/main" spd="slow" advClick="1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2129356" y="-1018851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b="1" sz="20000"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0000">
                <a:solidFill>
                  <a:srgbClr val="FFFFFF"/>
                </a:solidFill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rPr>
              <a:t>The RunDown</a:t>
            </a:r>
          </a:p>
        </p:txBody>
      </p:sp>
      <p:sp>
        <p:nvSpPr>
          <p:cNvPr id="45" name="Shape 45"/>
          <p:cNvSpPr/>
          <p:nvPr/>
        </p:nvSpPr>
        <p:spPr>
          <a:xfrm>
            <a:off x="1519758" y="5921446"/>
            <a:ext cx="21344485" cy="308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A typical post on The RunDown contains usual a topic regarding someone in the entertainment field having legal troubles and me giving my opinion on that subject with an Image attached.</a:t>
            </a:r>
            <a:endParaRPr sz="50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>
        <p14:prism dir="d"/>
      </p:transition>
    </mc:Choice>
    <mc:Fallback>
      <p:transition xmlns:p14="http://schemas.microsoft.com/office/powerpoint/2010/main" spd="med" advClick="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2129356" y="-1018851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b="1" sz="20000"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0000">
                <a:solidFill>
                  <a:srgbClr val="FFFFFF"/>
                </a:solidFill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rPr>
              <a:t>The RunDown</a:t>
            </a:r>
          </a:p>
        </p:txBody>
      </p:sp>
      <p:sp>
        <p:nvSpPr>
          <p:cNvPr id="48" name="Shape 48"/>
          <p:cNvSpPr/>
          <p:nvPr/>
        </p:nvSpPr>
        <p:spPr>
          <a:xfrm>
            <a:off x="2129356" y="9746771"/>
            <a:ext cx="20828001" cy="364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endParaRPr sz="4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rPr>
              <a:t>There is a three part  blog series on The Rundown entitled “Stay Out Of Trouble”. This series was inspired by celebrities who have gotten in trouble with the law and given a “Get out of jail card” but continues to get in trouble with the law and jeopardize their career.</a:t>
            </a:r>
          </a:p>
        </p:txBody>
      </p:sp>
      <p:sp>
        <p:nvSpPr>
          <p:cNvPr id="49" name="Shape 49"/>
          <p:cNvSpPr/>
          <p:nvPr/>
        </p:nvSpPr>
        <p:spPr>
          <a:xfrm>
            <a:off x="2594554" y="3904478"/>
            <a:ext cx="20828001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457200"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Series Post</a:t>
            </a:r>
          </a:p>
        </p:txBody>
      </p:sp>
      <p:pic>
        <p:nvPicPr>
          <p:cNvPr id="50" name="jailcar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2000" y="3879850"/>
            <a:ext cx="10160000" cy="5956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>
        <p14:prism dir="d"/>
      </p:transition>
    </mc:Choice>
    <mc:Fallback>
      <p:transition xmlns:p14="http://schemas.microsoft.com/office/powerpoint/2010/main" spd="slow" advClick="1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2129356" y="-1018851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b="1" sz="20000"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0000">
                <a:solidFill>
                  <a:srgbClr val="FFFFFF"/>
                </a:solidFill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rPr>
              <a:t>The RunDown</a:t>
            </a:r>
          </a:p>
        </p:txBody>
      </p:sp>
      <p:sp>
        <p:nvSpPr>
          <p:cNvPr id="53" name="Shape 53"/>
          <p:cNvSpPr/>
          <p:nvPr/>
        </p:nvSpPr>
        <p:spPr>
          <a:xfrm>
            <a:off x="1777999" y="3383279"/>
            <a:ext cx="20828001" cy="247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endParaRPr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made a guest post on Laura’s Law History Blog. In this post I payed homage to Judy Judge.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Screen Shot 2014-05-11 at 1.31.45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1644" y="5462631"/>
            <a:ext cx="7006615" cy="5558189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1407999" y="10414808"/>
            <a:ext cx="20828001" cy="307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endParaRPr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Laura’ Blog is a very informative blog that has a unique way of explaining topics regarding history in the legal field. To check her blog out follow the link below 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40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3" invalidUrl="" action="" tgtFrame="" tooltip="" history="1" highlightClick="0" endSnd="0"/>
              </a:rPr>
              <a:t>openlab.citytech.cuny.edu/lawandhistory/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>
        <p14:prism dir="d"/>
      </p:transition>
    </mc:Choice>
    <mc:Fallback>
      <p:transition xmlns:p14="http://schemas.microsoft.com/office/powerpoint/2010/main" spd="med" advClick="1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2469156" y="-106525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b="1" sz="20000"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0000">
                <a:solidFill>
                  <a:srgbClr val="FFFFFF"/>
                </a:solidFill>
                <a:effectLst>
                  <a:outerShdw sx="100000" sy="100000" kx="0" ky="0" algn="b" rotWithShape="0" blurRad="12700" dist="63500" dir="18900000">
                    <a:srgbClr val="000000"/>
                  </a:outerShdw>
                </a:effectLst>
              </a:rPr>
              <a:t>The RunDown</a:t>
            </a:r>
          </a:p>
        </p:txBody>
      </p:sp>
      <p:sp>
        <p:nvSpPr>
          <p:cNvPr id="58" name="Shape 58"/>
          <p:cNvSpPr/>
          <p:nvPr/>
        </p:nvSpPr>
        <p:spPr>
          <a:xfrm>
            <a:off x="5400793" y="5541329"/>
            <a:ext cx="13582414" cy="524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Even though this blog is in it development stage You should read </a:t>
            </a:r>
            <a:r>
              <a:rPr b="1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RoundDown because it is a simple and cool blog for those interested in reading  about Law &amp; Entertainment. </a:t>
            </a:r>
            <a:endParaRPr b="1" sz="5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endParaRPr sz="5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Thank you for your time.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>
        <p14:prism dir="d"/>
      </p:transition>
    </mc:Choice>
    <mc:Fallback>
      <p:transition xmlns:p14="http://schemas.microsoft.com/office/powerpoint/2010/main" spd="med" advClick="1">
        <p:fade/>
      </p:transition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