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513052-1EE2-42AF-B5FD-0C96AA6FA95D}" v="1865" dt="2021-04-14T02:48:26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8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2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8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9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5/8/2021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3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5/8/2021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5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5/8/2021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1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0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9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5/8/2021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864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9B5B3C5-A599-465B-B2B9-866E8B208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C84982-7DD0-43B1-8A2D-BFA4DF1B4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1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3237C9D8-A8CF-486A-973D-03DAC10C9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3117" y="0"/>
            <a:ext cx="122182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9CD48AF-C8DE-4B9C-A23C-1A8F44D52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9283" y="0"/>
            <a:ext cx="12218234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4146F58-58E3-4F95-A30C-43AFCAC5F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85304" y="190214"/>
            <a:ext cx="10561052" cy="5526456"/>
            <a:chOff x="285304" y="190214"/>
            <a:chExt cx="10561052" cy="5526456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27107" y="1704224"/>
              <a:ext cx="94160" cy="94160"/>
            </a:xfrm>
            <a:prstGeom prst="ellipse">
              <a:avLst/>
            </a:prstGeom>
            <a:solidFill>
              <a:schemeClr val="tx2">
                <a:lumMod val="50000"/>
                <a:lumOff val="50000"/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377" y="3394983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9348" y="2534068"/>
              <a:ext cx="386049" cy="38604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4098" y="3429000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85304" y="4180030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03188" y="122449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80304" y="3429000"/>
              <a:ext cx="800716" cy="80071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208" y="1622690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D7F6CD7-4C28-4ADD-802B-C77ACB4EC4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1267" y="1949940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25BDF88-BBB8-4198-B052-5D4512C80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06449" y="4104795"/>
              <a:ext cx="466441" cy="466441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B97B946-2216-400E-AC50-36A093D8C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32989" y="5603303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03A4D73-3F61-453C-9E15-DCC1FEF6B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05264" y="190214"/>
              <a:ext cx="800716" cy="80071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FCE83F3-F1BD-4B99-BDBE-C15DFA23C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98003" y="1090736"/>
              <a:ext cx="230878" cy="23087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C2DFFD4E-4FA4-4BB4-BA7F-68D921E98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4411" y="1852163"/>
              <a:ext cx="56114" cy="56114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Diamond 4">
            <a:extLst>
              <a:ext uri="{FF2B5EF4-FFF2-40B4-BE49-F238E27FC236}">
                <a16:creationId xmlns:a16="http://schemas.microsoft.com/office/drawing/2014/main" id="{BCF81030-A342-46A7-AF0F-192A8D32989F}"/>
              </a:ext>
            </a:extLst>
          </p:cNvPr>
          <p:cNvSpPr/>
          <p:nvPr/>
        </p:nvSpPr>
        <p:spPr>
          <a:xfrm>
            <a:off x="-12763" y="-2627"/>
            <a:ext cx="2801257" cy="25400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4778F8B3-EDF4-4B7F-A5A0-C874818DA806}"/>
              </a:ext>
            </a:extLst>
          </p:cNvPr>
          <p:cNvSpPr/>
          <p:nvPr/>
        </p:nvSpPr>
        <p:spPr>
          <a:xfrm>
            <a:off x="6550948" y="76199"/>
            <a:ext cx="2801257" cy="25400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1B503925-695A-4D3C-A334-5EC369B75142}"/>
              </a:ext>
            </a:extLst>
          </p:cNvPr>
          <p:cNvSpPr/>
          <p:nvPr/>
        </p:nvSpPr>
        <p:spPr>
          <a:xfrm>
            <a:off x="3366313" y="2627"/>
            <a:ext cx="2801257" cy="25400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>
            <a:extLst>
              <a:ext uri="{FF2B5EF4-FFF2-40B4-BE49-F238E27FC236}">
                <a16:creationId xmlns:a16="http://schemas.microsoft.com/office/drawing/2014/main" id="{446FE6AB-3D15-4F69-8D20-0AD722B88876}"/>
              </a:ext>
            </a:extLst>
          </p:cNvPr>
          <p:cNvSpPr/>
          <p:nvPr/>
        </p:nvSpPr>
        <p:spPr>
          <a:xfrm>
            <a:off x="6225127" y="3854668"/>
            <a:ext cx="3037739" cy="269765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iamond 49">
            <a:extLst>
              <a:ext uri="{FF2B5EF4-FFF2-40B4-BE49-F238E27FC236}">
                <a16:creationId xmlns:a16="http://schemas.microsoft.com/office/drawing/2014/main" id="{6EB4DA98-B81F-48F8-B583-2627AE6F5DAC}"/>
              </a:ext>
            </a:extLst>
          </p:cNvPr>
          <p:cNvSpPr/>
          <p:nvPr/>
        </p:nvSpPr>
        <p:spPr>
          <a:xfrm>
            <a:off x="3087788" y="3802118"/>
            <a:ext cx="3137588" cy="280801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iamond 50">
            <a:extLst>
              <a:ext uri="{FF2B5EF4-FFF2-40B4-BE49-F238E27FC236}">
                <a16:creationId xmlns:a16="http://schemas.microsoft.com/office/drawing/2014/main" id="{C1A49BDE-CD4C-421E-AF9B-2AE61CF3D1F6}"/>
              </a:ext>
            </a:extLst>
          </p:cNvPr>
          <p:cNvSpPr/>
          <p:nvPr/>
        </p:nvSpPr>
        <p:spPr>
          <a:xfrm>
            <a:off x="8001376" y="1852448"/>
            <a:ext cx="2801257" cy="25400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1326F2FE-B64F-4DF2-A81D-7E9C3B6480A2}"/>
              </a:ext>
            </a:extLst>
          </p:cNvPr>
          <p:cNvSpPr/>
          <p:nvPr/>
        </p:nvSpPr>
        <p:spPr>
          <a:xfrm>
            <a:off x="45043" y="3775841"/>
            <a:ext cx="3042995" cy="285531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D644FEBC-DE61-492E-81D4-D56473645E30}"/>
              </a:ext>
            </a:extLst>
          </p:cNvPr>
          <p:cNvSpPr/>
          <p:nvPr/>
        </p:nvSpPr>
        <p:spPr>
          <a:xfrm>
            <a:off x="9267875" y="3886198"/>
            <a:ext cx="2932635" cy="262408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53">
            <a:extLst>
              <a:ext uri="{FF2B5EF4-FFF2-40B4-BE49-F238E27FC236}">
                <a16:creationId xmlns:a16="http://schemas.microsoft.com/office/drawing/2014/main" id="{F79E7F45-B02D-4EE3-A961-07363BA1DF1C}"/>
              </a:ext>
            </a:extLst>
          </p:cNvPr>
          <p:cNvSpPr/>
          <p:nvPr/>
        </p:nvSpPr>
        <p:spPr>
          <a:xfrm>
            <a:off x="1647872" y="1347952"/>
            <a:ext cx="2801257" cy="25400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iamond 54">
            <a:extLst>
              <a:ext uri="{FF2B5EF4-FFF2-40B4-BE49-F238E27FC236}">
                <a16:creationId xmlns:a16="http://schemas.microsoft.com/office/drawing/2014/main" id="{AC3E4690-9942-4109-8BAA-1D900D48B688}"/>
              </a:ext>
            </a:extLst>
          </p:cNvPr>
          <p:cNvSpPr/>
          <p:nvPr/>
        </p:nvSpPr>
        <p:spPr>
          <a:xfrm>
            <a:off x="9457058" y="70944"/>
            <a:ext cx="2801257" cy="25400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3E163B-B7CA-4402-8020-1FFAF29F5768}"/>
              </a:ext>
            </a:extLst>
          </p:cNvPr>
          <p:cNvSpPr txBox="1"/>
          <p:nvPr/>
        </p:nvSpPr>
        <p:spPr>
          <a:xfrm>
            <a:off x="43027" y="300530"/>
            <a:ext cx="2743200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cs typeface="Calibri"/>
              </a:rPr>
              <a:t>Strengths</a:t>
            </a:r>
          </a:p>
          <a:p>
            <a:pPr algn="ctr"/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cs typeface="Calibri"/>
              </a:rPr>
              <a:t>Welcoming Energy</a:t>
            </a:r>
          </a:p>
          <a:p>
            <a:pPr algn="ctr"/>
            <a:r>
              <a:rPr lang="en-US" sz="1400" dirty="0">
                <a:cs typeface="Calibri"/>
              </a:rPr>
              <a:t>Meet Deadlines</a:t>
            </a:r>
          </a:p>
          <a:p>
            <a:pPr algn="ctr"/>
            <a:r>
              <a:rPr lang="en-US" sz="1400" dirty="0">
                <a:cs typeface="Calibri"/>
              </a:rPr>
              <a:t>Admirable fashion style</a:t>
            </a:r>
          </a:p>
          <a:p>
            <a:pPr algn="ctr"/>
            <a:r>
              <a:rPr lang="en-US" sz="1400" dirty="0">
                <a:cs typeface="Calibri"/>
              </a:rPr>
              <a:t>Execute task </a:t>
            </a:r>
          </a:p>
          <a:p>
            <a:pPr algn="ctr"/>
            <a:r>
              <a:rPr lang="en-US" sz="1400" dirty="0">
                <a:cs typeface="Calibri"/>
              </a:rPr>
              <a:t>Great communicator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FEE5A8-5CE5-49AE-9C82-DC661BCF4DDB}"/>
              </a:ext>
            </a:extLst>
          </p:cNvPr>
          <p:cNvSpPr txBox="1"/>
          <p:nvPr/>
        </p:nvSpPr>
        <p:spPr>
          <a:xfrm>
            <a:off x="3948606" y="453915"/>
            <a:ext cx="1744718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Work Experiences </a:t>
            </a:r>
          </a:p>
          <a:p>
            <a:pPr algn="ctr"/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cs typeface="Calibri"/>
              </a:rPr>
              <a:t>Managing task</a:t>
            </a:r>
          </a:p>
          <a:p>
            <a:pPr algn="ctr"/>
            <a:r>
              <a:rPr lang="en-US" sz="1400" dirty="0">
                <a:cs typeface="Calibri"/>
              </a:rPr>
              <a:t>Organized</a:t>
            </a:r>
          </a:p>
          <a:p>
            <a:pPr algn="ctr"/>
            <a:r>
              <a:rPr lang="en-US" sz="1400" dirty="0">
                <a:cs typeface="Calibri"/>
              </a:rPr>
              <a:t>Efficient</a:t>
            </a:r>
          </a:p>
          <a:p>
            <a:pPr algn="ctr"/>
            <a:r>
              <a:rPr lang="en-US" sz="1400" dirty="0">
                <a:cs typeface="Calibri"/>
              </a:rPr>
              <a:t>Creative input</a:t>
            </a:r>
          </a:p>
          <a:p>
            <a:pPr algn="ctr"/>
            <a:r>
              <a:rPr lang="en-US" sz="1400" dirty="0">
                <a:cs typeface="Calibri"/>
              </a:rPr>
              <a:t>Hard working</a:t>
            </a:r>
          </a:p>
          <a:p>
            <a:pPr algn="ctr"/>
            <a:endParaRPr lang="en-US" sz="1400" dirty="0">
              <a:cs typeface="Calibri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AAB7365-225A-4F48-AB35-D93B06067A51}"/>
              </a:ext>
            </a:extLst>
          </p:cNvPr>
          <p:cNvSpPr txBox="1"/>
          <p:nvPr/>
        </p:nvSpPr>
        <p:spPr>
          <a:xfrm>
            <a:off x="1704646" y="1699390"/>
            <a:ext cx="2743200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cs typeface="Calibri"/>
              </a:rPr>
              <a:t>Passion</a:t>
            </a:r>
            <a:endParaRPr lang="en-US" sz="1400">
              <a:cs typeface="Calibri"/>
            </a:endParaRPr>
          </a:p>
          <a:p>
            <a:pPr algn="ctr"/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cs typeface="Calibri"/>
              </a:rPr>
              <a:t>Fashion </a:t>
            </a:r>
          </a:p>
          <a:p>
            <a:pPr algn="ctr"/>
            <a:r>
              <a:rPr lang="en-US" sz="1400" dirty="0">
                <a:cs typeface="Calibri"/>
              </a:rPr>
              <a:t>Strong friendships</a:t>
            </a:r>
          </a:p>
          <a:p>
            <a:pPr algn="ctr"/>
            <a:r>
              <a:rPr lang="en-US" sz="1400" dirty="0">
                <a:cs typeface="Calibri"/>
              </a:rPr>
              <a:t>Beauty</a:t>
            </a:r>
          </a:p>
          <a:p>
            <a:pPr algn="ctr"/>
            <a:r>
              <a:rPr lang="en-US" sz="1400" dirty="0">
                <a:cs typeface="Calibri"/>
              </a:rPr>
              <a:t>Self-care</a:t>
            </a:r>
          </a:p>
          <a:p>
            <a:pPr algn="ctr"/>
            <a:r>
              <a:rPr lang="en-US" sz="1400" dirty="0">
                <a:cs typeface="Calibri"/>
              </a:rPr>
              <a:t>Meditation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8743B9B-CECD-4DA9-8D02-49518E7F5BB9}"/>
              </a:ext>
            </a:extLst>
          </p:cNvPr>
          <p:cNvSpPr txBox="1"/>
          <p:nvPr/>
        </p:nvSpPr>
        <p:spPr>
          <a:xfrm>
            <a:off x="6733846" y="4552950"/>
            <a:ext cx="2186152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Personal Long-Term Goals</a:t>
            </a:r>
          </a:p>
          <a:p>
            <a:pPr algn="ctr"/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cs typeface="Calibri"/>
              </a:rPr>
              <a:t>Own a home</a:t>
            </a:r>
          </a:p>
          <a:p>
            <a:pPr algn="ctr"/>
            <a:r>
              <a:rPr lang="en-US" sz="1400" dirty="0">
                <a:cs typeface="Calibri"/>
              </a:rPr>
              <a:t>Build a family</a:t>
            </a:r>
          </a:p>
          <a:p>
            <a:pPr algn="ctr"/>
            <a:r>
              <a:rPr lang="en-US" sz="1400" dirty="0">
                <a:cs typeface="Calibri"/>
              </a:rPr>
              <a:t>Get Married </a:t>
            </a:r>
          </a:p>
          <a:p>
            <a:pPr algn="ctr"/>
            <a:r>
              <a:rPr lang="en-US" sz="1400" dirty="0">
                <a:cs typeface="Calibri"/>
              </a:rPr>
              <a:t>Be financially stable </a:t>
            </a:r>
          </a:p>
          <a:p>
            <a:pPr algn="ctr"/>
            <a:r>
              <a:rPr lang="en-US" sz="1400" dirty="0">
                <a:cs typeface="Calibri"/>
              </a:rPr>
              <a:t>Buy a car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7770BBF-800C-4E01-943A-41948A737139}"/>
              </a:ext>
            </a:extLst>
          </p:cNvPr>
          <p:cNvSpPr txBox="1"/>
          <p:nvPr/>
        </p:nvSpPr>
        <p:spPr>
          <a:xfrm>
            <a:off x="3254922" y="4621266"/>
            <a:ext cx="2843048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Professional Short Term Goals</a:t>
            </a:r>
          </a:p>
          <a:p>
            <a:pPr algn="ctr"/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cs typeface="Calibri"/>
              </a:rPr>
              <a:t>Getting my BA from City Tech</a:t>
            </a:r>
          </a:p>
          <a:p>
            <a:pPr algn="ctr"/>
            <a:r>
              <a:rPr lang="en-US" sz="1400" dirty="0">
                <a:cs typeface="Calibri"/>
              </a:rPr>
              <a:t>Continue to grow personal brand</a:t>
            </a:r>
          </a:p>
          <a:p>
            <a:pPr algn="ctr"/>
            <a:r>
              <a:rPr lang="en-US" sz="1400" dirty="0">
                <a:cs typeface="Calibri"/>
              </a:rPr>
              <a:t>Networking and working up</a:t>
            </a:r>
          </a:p>
          <a:p>
            <a:pPr algn="ctr"/>
            <a:r>
              <a:rPr lang="en-US" sz="1400" dirty="0">
                <a:cs typeface="Calibri"/>
              </a:rPr>
              <a:t>the chain</a:t>
            </a:r>
          </a:p>
          <a:p>
            <a:pPr algn="ctr"/>
            <a:r>
              <a:rPr lang="en-US" sz="1400" dirty="0">
                <a:cs typeface="Calibri"/>
              </a:rPr>
              <a:t>Getting steady job</a:t>
            </a:r>
            <a:endParaRPr lang="en-US" dirty="0"/>
          </a:p>
          <a:p>
            <a:pPr algn="ctr"/>
            <a:r>
              <a:rPr lang="en-US" sz="1400" dirty="0">
                <a:cs typeface="Calibri"/>
              </a:rPr>
              <a:t>Invest in </a:t>
            </a:r>
          </a:p>
          <a:p>
            <a:pPr algn="ctr"/>
            <a:r>
              <a:rPr lang="en-US" sz="1400" dirty="0">
                <a:cs typeface="Calibri"/>
              </a:rPr>
              <a:t>stocks</a:t>
            </a:r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EB7816D-F9DE-45DE-A448-A856A3C1F693}"/>
              </a:ext>
            </a:extLst>
          </p:cNvPr>
          <p:cNvSpPr txBox="1"/>
          <p:nvPr/>
        </p:nvSpPr>
        <p:spPr>
          <a:xfrm>
            <a:off x="8473308" y="2303735"/>
            <a:ext cx="1860331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Volunteer and Co-Curricular Work</a:t>
            </a:r>
          </a:p>
          <a:p>
            <a:pPr algn="ctr"/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cs typeface="Calibri"/>
              </a:rPr>
              <a:t>Summer Program as a counselor</a:t>
            </a:r>
          </a:p>
          <a:p>
            <a:pPr algn="ctr"/>
            <a:r>
              <a:rPr lang="en-US" sz="1400" dirty="0">
                <a:cs typeface="Calibri"/>
              </a:rPr>
              <a:t>Church packing meals</a:t>
            </a:r>
          </a:p>
          <a:p>
            <a:pPr algn="ctr"/>
            <a:r>
              <a:rPr lang="en-US" sz="1400" dirty="0">
                <a:cs typeface="Calibri"/>
              </a:rPr>
              <a:t>Feed the homeless</a:t>
            </a:r>
          </a:p>
          <a:p>
            <a:pPr algn="ctr"/>
            <a:r>
              <a:rPr lang="en-US" sz="1400" dirty="0">
                <a:cs typeface="Calibri"/>
              </a:rPr>
              <a:t>Fundraisers</a:t>
            </a:r>
          </a:p>
          <a:p>
            <a:pPr algn="ctr"/>
            <a:endParaRPr lang="en-US" sz="1400" dirty="0">
              <a:cs typeface="Calibri"/>
            </a:endParaRPr>
          </a:p>
          <a:p>
            <a:pPr algn="ctr"/>
            <a:endParaRPr lang="en-US" sz="1400" dirty="0">
              <a:cs typeface="Calibri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5CE69FF-ACBE-4206-9848-22FEB74FE40B}"/>
              </a:ext>
            </a:extLst>
          </p:cNvPr>
          <p:cNvSpPr txBox="1"/>
          <p:nvPr/>
        </p:nvSpPr>
        <p:spPr>
          <a:xfrm>
            <a:off x="9392966" y="4610756"/>
            <a:ext cx="2695901" cy="24622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Professional Long-Term Goals</a:t>
            </a:r>
          </a:p>
          <a:p>
            <a:pPr algn="ctr"/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ea typeface="+mn-lt"/>
                <a:cs typeface="+mn-lt"/>
              </a:rPr>
              <a:t>Make money while I'm sleeping</a:t>
            </a:r>
            <a:endParaRPr lang="en-US" dirty="0"/>
          </a:p>
          <a:p>
            <a:pPr algn="ctr"/>
            <a:r>
              <a:rPr lang="en-US" sz="1400" dirty="0">
                <a:cs typeface="Calibri"/>
              </a:rPr>
              <a:t>Have my own jewelry company</a:t>
            </a:r>
          </a:p>
          <a:p>
            <a:pPr algn="ctr"/>
            <a:r>
              <a:rPr lang="en-US" sz="1400" dirty="0">
                <a:cs typeface="Calibri"/>
              </a:rPr>
              <a:t>Create a Fashion line</a:t>
            </a:r>
          </a:p>
          <a:p>
            <a:pPr algn="ctr"/>
            <a:r>
              <a:rPr lang="en-US" sz="1400" dirty="0">
                <a:cs typeface="Calibri"/>
              </a:rPr>
              <a:t>Be my own Boss</a:t>
            </a:r>
          </a:p>
          <a:p>
            <a:pPr algn="ctr"/>
            <a:r>
              <a:rPr lang="en-US" sz="1400" dirty="0">
                <a:cs typeface="Calibri"/>
              </a:rPr>
              <a:t>Have own </a:t>
            </a:r>
          </a:p>
          <a:p>
            <a:pPr algn="ctr"/>
            <a:r>
              <a:rPr lang="en-US" sz="1400" dirty="0">
                <a:cs typeface="Calibri"/>
              </a:rPr>
              <a:t>studio</a:t>
            </a:r>
            <a:endParaRPr lang="en-US" dirty="0"/>
          </a:p>
          <a:p>
            <a:pPr algn="ctr"/>
            <a:endParaRPr lang="en-US" sz="1400" dirty="0">
              <a:cs typeface="Calibri"/>
            </a:endParaRPr>
          </a:p>
          <a:p>
            <a:pPr algn="ctr"/>
            <a:endParaRPr lang="en-US" sz="1400" dirty="0">
              <a:cs typeface="Calibri"/>
            </a:endParaRPr>
          </a:p>
          <a:p>
            <a:pPr algn="ctr"/>
            <a:endParaRPr lang="en-US" sz="1400" dirty="0">
              <a:cs typeface="Calibri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5E4FDAA-19C1-4F6B-8F67-FDBA6D35DF18}"/>
              </a:ext>
            </a:extLst>
          </p:cNvPr>
          <p:cNvSpPr txBox="1"/>
          <p:nvPr/>
        </p:nvSpPr>
        <p:spPr>
          <a:xfrm>
            <a:off x="9477047" y="343556"/>
            <a:ext cx="2743200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Network</a:t>
            </a:r>
          </a:p>
          <a:p>
            <a:pPr algn="ctr"/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cs typeface="Calibri"/>
              </a:rPr>
              <a:t>Interact with fashion </a:t>
            </a:r>
          </a:p>
          <a:p>
            <a:pPr algn="ctr"/>
            <a:r>
              <a:rPr lang="en-US" sz="1400" dirty="0">
                <a:cs typeface="Calibri"/>
              </a:rPr>
              <a:t>pairs on Instagram</a:t>
            </a:r>
          </a:p>
          <a:p>
            <a:pPr algn="ctr"/>
            <a:r>
              <a:rPr lang="en-US" sz="1400" dirty="0">
                <a:cs typeface="Calibri"/>
              </a:rPr>
              <a:t>Create fashion deals with brands</a:t>
            </a:r>
          </a:p>
          <a:p>
            <a:pPr algn="ctr"/>
            <a:r>
              <a:rPr lang="en-US" sz="1400" dirty="0">
                <a:cs typeface="Calibri"/>
              </a:rPr>
              <a:t>Go to meet ups with fashion</a:t>
            </a:r>
          </a:p>
          <a:p>
            <a:pPr algn="ctr"/>
            <a:r>
              <a:rPr lang="en-US" sz="1400" dirty="0">
                <a:cs typeface="Calibri"/>
              </a:rPr>
              <a:t>Youth</a:t>
            </a:r>
          </a:p>
          <a:p>
            <a:pPr algn="ctr"/>
            <a:r>
              <a:rPr lang="en-US" sz="1400" dirty="0">
                <a:cs typeface="Calibri"/>
              </a:rPr>
              <a:t>Interact with </a:t>
            </a:r>
          </a:p>
          <a:p>
            <a:pPr algn="ctr"/>
            <a:r>
              <a:rPr lang="en-US" sz="1400" dirty="0">
                <a:cs typeface="Calibri"/>
              </a:rPr>
              <a:t>student</a:t>
            </a:r>
            <a:endParaRPr lang="en-US" dirty="0"/>
          </a:p>
          <a:p>
            <a:pPr algn="ctr"/>
            <a:r>
              <a:rPr lang="en-US" sz="1400" dirty="0">
                <a:cs typeface="Calibri"/>
              </a:rPr>
              <a:t>Pairs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5F5EB6-77E6-4AD4-8FD3-6C599C56E477}"/>
              </a:ext>
            </a:extLst>
          </p:cNvPr>
          <p:cNvSpPr txBox="1"/>
          <p:nvPr/>
        </p:nvSpPr>
        <p:spPr>
          <a:xfrm>
            <a:off x="6607721" y="485445"/>
            <a:ext cx="2743200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Life Experiences</a:t>
            </a:r>
            <a:endParaRPr lang="en-US" sz="1400">
              <a:cs typeface="Calibri"/>
            </a:endParaRPr>
          </a:p>
          <a:p>
            <a:pPr algn="ctr"/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cs typeface="Calibri"/>
              </a:rPr>
              <a:t>Always be kind</a:t>
            </a:r>
          </a:p>
          <a:p>
            <a:pPr algn="ctr"/>
            <a:r>
              <a:rPr lang="en-US" sz="1400" dirty="0">
                <a:cs typeface="Calibri"/>
              </a:rPr>
              <a:t>Stand up for what you believe in</a:t>
            </a:r>
          </a:p>
          <a:p>
            <a:pPr algn="ctr"/>
            <a:r>
              <a:rPr lang="en-US" sz="1400" dirty="0">
                <a:cs typeface="Calibri"/>
              </a:rPr>
              <a:t>Remember your self worth</a:t>
            </a:r>
          </a:p>
          <a:p>
            <a:pPr algn="ctr"/>
            <a:r>
              <a:rPr lang="en-US" sz="1400" dirty="0">
                <a:cs typeface="Calibri"/>
              </a:rPr>
              <a:t>Be open minded</a:t>
            </a:r>
            <a:endParaRPr lang="en-US" dirty="0"/>
          </a:p>
          <a:p>
            <a:pPr algn="ctr"/>
            <a:r>
              <a:rPr lang="en-US" sz="1400" dirty="0">
                <a:cs typeface="Calibri"/>
              </a:rPr>
              <a:t>Be yourself</a:t>
            </a:r>
          </a:p>
          <a:p>
            <a:pPr algn="ctr"/>
            <a:endParaRPr lang="en-US" sz="1400" dirty="0">
              <a:cs typeface="Calibri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91AC001-3FFB-44B9-A244-AF7EC22FA4FD}"/>
              </a:ext>
            </a:extLst>
          </p:cNvPr>
          <p:cNvSpPr txBox="1"/>
          <p:nvPr/>
        </p:nvSpPr>
        <p:spPr>
          <a:xfrm>
            <a:off x="474935" y="4621267"/>
            <a:ext cx="2186151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cs typeface="Calibri"/>
              </a:rPr>
              <a:t>Personal Short-Term Goals</a:t>
            </a:r>
          </a:p>
          <a:p>
            <a:pPr algn="ctr"/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cs typeface="Calibri"/>
              </a:rPr>
              <a:t>Finding a life partner</a:t>
            </a:r>
          </a:p>
          <a:p>
            <a:pPr algn="ctr"/>
            <a:r>
              <a:rPr lang="en-US" sz="1400" dirty="0">
                <a:cs typeface="Calibri"/>
              </a:rPr>
              <a:t>Increase credit score</a:t>
            </a:r>
          </a:p>
          <a:p>
            <a:pPr algn="ctr"/>
            <a:r>
              <a:rPr lang="en-US" sz="1400" dirty="0">
                <a:cs typeface="Calibri"/>
              </a:rPr>
              <a:t>Travel</a:t>
            </a:r>
          </a:p>
          <a:p>
            <a:pPr algn="ctr"/>
            <a:r>
              <a:rPr lang="en-US" sz="1400" dirty="0">
                <a:cs typeface="Calibri"/>
              </a:rPr>
              <a:t>Apartment</a:t>
            </a:r>
          </a:p>
          <a:p>
            <a:pPr algn="ctr"/>
            <a:r>
              <a:rPr lang="en-US" sz="1400" dirty="0">
                <a:cs typeface="Calibri"/>
              </a:rPr>
              <a:t>Savings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1F0F3"/>
      </a:lt2>
      <a:accent1>
        <a:srgbClr val="91AB1E"/>
      </a:accent1>
      <a:accent2>
        <a:srgbClr val="C59C15"/>
      </a:accent2>
      <a:accent3>
        <a:srgbClr val="E76C29"/>
      </a:accent3>
      <a:accent4>
        <a:srgbClr val="D51724"/>
      </a:accent4>
      <a:accent5>
        <a:srgbClr val="E72985"/>
      </a:accent5>
      <a:accent6>
        <a:srgbClr val="D517C2"/>
      </a:accent6>
      <a:hlink>
        <a:srgbClr val="725FC9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ConfettiVTI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354</cp:revision>
  <dcterms:created xsi:type="dcterms:W3CDTF">2021-04-14T01:17:08Z</dcterms:created>
  <dcterms:modified xsi:type="dcterms:W3CDTF">2021-05-08T15:56:56Z</dcterms:modified>
</cp:coreProperties>
</file>