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9" r:id="rId4"/>
    <p:sldId id="258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30A58D-4514-49AA-A3EC-57843A57BF66}" v="1" dt="2020-04-20T03:22:47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alrajab" userId="5607360ec55f4da3" providerId="LiveId" clId="{84E71EAF-A63D-474B-9D88-1EC20B5020A8}"/>
    <pc:docChg chg="custSel modSld sldOrd">
      <pc:chgData name="amanda alrajab" userId="5607360ec55f4da3" providerId="LiveId" clId="{84E71EAF-A63D-474B-9D88-1EC20B5020A8}" dt="2020-04-20T03:23:10.594" v="7"/>
      <pc:docMkLst>
        <pc:docMk/>
      </pc:docMkLst>
      <pc:sldChg chg="ord">
        <pc:chgData name="amanda alrajab" userId="5607360ec55f4da3" providerId="LiveId" clId="{84E71EAF-A63D-474B-9D88-1EC20B5020A8}" dt="2020-04-20T03:23:10.594" v="7"/>
        <pc:sldMkLst>
          <pc:docMk/>
          <pc:sldMk cId="2253323753" sldId="264"/>
        </pc:sldMkLst>
      </pc:sldChg>
      <pc:sldChg chg="addSp modSp mod ord setBg">
        <pc:chgData name="amanda alrajab" userId="5607360ec55f4da3" providerId="LiveId" clId="{84E71EAF-A63D-474B-9D88-1EC20B5020A8}" dt="2020-04-20T03:22:56.545" v="5"/>
        <pc:sldMkLst>
          <pc:docMk/>
          <pc:sldMk cId="1346339145" sldId="265"/>
        </pc:sldMkLst>
        <pc:picChg chg="add mod">
          <ac:chgData name="amanda alrajab" userId="5607360ec55f4da3" providerId="LiveId" clId="{84E71EAF-A63D-474B-9D88-1EC20B5020A8}" dt="2020-04-20T03:22:50.506" v="3" actId="26606"/>
          <ac:picMkLst>
            <pc:docMk/>
            <pc:sldMk cId="1346339145" sldId="265"/>
            <ac:picMk id="3" creationId="{5ED7F501-1713-4D74-8ED7-D34DE914B4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52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5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21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7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9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6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6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FA1C-C994-4586-8EAB-520187F35A5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1315-1A72-4227-8892-2A58E4D0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8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apwi.ng/w/BFuAUK1j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2C7F8-148D-4F66-949D-2D90AE07D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/>
              <a:t>Coney Island then &amp; now</a:t>
            </a:r>
          </a:p>
        </p:txBody>
      </p: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1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598A964-8B90-41D5-8BCC-C6D8B5F3B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5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468A-9072-45C4-8E45-A8CDEB8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https://kapwi.ng/w/BFuAUK1j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2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3">
            <a:extLst>
              <a:ext uri="{FF2B5EF4-FFF2-40B4-BE49-F238E27FC236}">
                <a16:creationId xmlns:a16="http://schemas.microsoft.com/office/drawing/2014/main" id="{7B40B49E-0AAE-4F83-8B0A-EB7C4103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3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52009DA8-640E-4004-AA63-72884752D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object, ride, large&#10;&#10;Description automatically generated">
            <a:extLst>
              <a:ext uri="{FF2B5EF4-FFF2-40B4-BE49-F238E27FC236}">
                <a16:creationId xmlns:a16="http://schemas.microsoft.com/office/drawing/2014/main" id="{388B869B-4C7D-4AF0-9D0E-8EE9294F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48" y="873252"/>
            <a:ext cx="9087104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0728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DC4C138-BBE2-4601-9B27-F6960A44C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F6555DCA-BE6B-44B7-A0E9-3DF12F93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7907E280-0DE1-4EDB-A8C9-5C995CAC3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vintage photo of a large crowd of people&#10;&#10;Description automatically generated">
            <a:extLst>
              <a:ext uri="{FF2B5EF4-FFF2-40B4-BE49-F238E27FC236}">
                <a16:creationId xmlns:a16="http://schemas.microsoft.com/office/drawing/2014/main" id="{DF2F4617-31DA-408A-8B4C-69E3B2E66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" y="873252"/>
            <a:ext cx="102229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51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water, boat&#10;&#10;Description automatically generated">
            <a:extLst>
              <a:ext uri="{FF2B5EF4-FFF2-40B4-BE49-F238E27FC236}">
                <a16:creationId xmlns:a16="http://schemas.microsoft.com/office/drawing/2014/main" id="{F23A7F60-0D46-4B01-A85A-19A7A7AFE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8" b="338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462211ED-803B-4D02-820A-FFCCB4854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7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reet, table, cake, man&#10;&#10;Description automatically generated">
            <a:extLst>
              <a:ext uri="{FF2B5EF4-FFF2-40B4-BE49-F238E27FC236}">
                <a16:creationId xmlns:a16="http://schemas.microsoft.com/office/drawing/2014/main" id="{1A1663AB-E1B6-41E6-8E79-B441B7B56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owded beach on a sunny day&#10;&#10;Description automatically generated">
            <a:extLst>
              <a:ext uri="{FF2B5EF4-FFF2-40B4-BE49-F238E27FC236}">
                <a16:creationId xmlns:a16="http://schemas.microsoft.com/office/drawing/2014/main" id="{5ED7F501-1713-4D74-8ED7-D34DE914B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8" b="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3914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Coney Island then &amp; now</vt:lpstr>
      <vt:lpstr>https://kapwi.ng/w/BFuAUK1j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Coney Island then &amp; now</dc:title>
  <dc:creator>amanda alrajab</dc:creator>
  <cp:lastModifiedBy>amanda alrajab</cp:lastModifiedBy>
  <cp:revision>1</cp:revision>
  <dcterms:created xsi:type="dcterms:W3CDTF">2020-04-20T02:37:37Z</dcterms:created>
  <dcterms:modified xsi:type="dcterms:W3CDTF">2020-04-20T03:23:19Z</dcterms:modified>
</cp:coreProperties>
</file>