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svg" ContentType="image/svg+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2862" autoAdjust="0"/>
  </p:normalViewPr>
  <p:slideViewPr>
    <p:cSldViewPr snapToGrid="0">
      <p:cViewPr varScale="1">
        <p:scale>
          <a:sx n="67" d="100"/>
          <a:sy n="67" d="100"/>
        </p:scale>
        <p:origin x="-1056" y="-112"/>
      </p:cViewPr>
      <p:guideLst>
        <p:guide orient="horz" pos="2160"/>
        <p:guide pos="3840"/>
      </p:guideLst>
    </p:cSldViewPr>
  </p:slideViewPr>
  <p:notesTextViewPr>
    <p:cViewPr>
      <p:scale>
        <a:sx n="1" d="1"/>
        <a:sy n="1" d="1"/>
      </p:scale>
      <p:origin x="0" y="52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diagrams/_rels/data2.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8.svg"/><Relationship Id="rId5" Type="http://schemas.openxmlformats.org/officeDocument/2006/relationships/image" Target="../media/image7.png"/><Relationship Id="rId6" Type="http://schemas.openxmlformats.org/officeDocument/2006/relationships/image" Target="../media/image10.svg"/><Relationship Id="rId7" Type="http://schemas.openxmlformats.org/officeDocument/2006/relationships/image" Target="../media/image8.png"/><Relationship Id="rId8" Type="http://schemas.openxmlformats.org/officeDocument/2006/relationships/image" Target="../media/image12.svg"/><Relationship Id="rId9" Type="http://schemas.openxmlformats.org/officeDocument/2006/relationships/image" Target="../media/image9.png"/><Relationship Id="rId10" Type="http://schemas.openxmlformats.org/officeDocument/2006/relationships/image" Target="../media/image14.svg"/><Relationship Id="rId1" Type="http://schemas.openxmlformats.org/officeDocument/2006/relationships/image" Target="../media/image5.png"/><Relationship Id="rId2" Type="http://schemas.openxmlformats.org/officeDocument/2006/relationships/image" Target="../media/image6.svg"/></Relationships>
</file>

<file path=ppt/diagrams/_rels/data3.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8.svg"/><Relationship Id="rId5" Type="http://schemas.openxmlformats.org/officeDocument/2006/relationships/image" Target="../media/image12.png"/><Relationship Id="rId6" Type="http://schemas.openxmlformats.org/officeDocument/2006/relationships/image" Target="../media/image20.svg"/><Relationship Id="rId7" Type="http://schemas.openxmlformats.org/officeDocument/2006/relationships/image" Target="../media/image13.png"/><Relationship Id="rId8" Type="http://schemas.openxmlformats.org/officeDocument/2006/relationships/image" Target="../media/image22.svg"/><Relationship Id="rId1" Type="http://schemas.openxmlformats.org/officeDocument/2006/relationships/image" Target="../media/image10.png"/><Relationship Id="rId2" Type="http://schemas.openxmlformats.org/officeDocument/2006/relationships/image" Target="../media/image16.svg"/></Relationships>
</file>

<file path=ppt/diagrams/_rels/data4.xml.rels><?xml version="1.0" encoding="UTF-8" standalone="yes"?>
<Relationships xmlns="http://schemas.openxmlformats.org/package/2006/relationships"><Relationship Id="rId3" Type="http://schemas.openxmlformats.org/officeDocument/2006/relationships/image" Target="../media/image15.png"/><Relationship Id="rId4" Type="http://schemas.openxmlformats.org/officeDocument/2006/relationships/image" Target="../media/image26.svg"/><Relationship Id="rId1" Type="http://schemas.openxmlformats.org/officeDocument/2006/relationships/image" Target="../media/image14.png"/><Relationship Id="rId2" Type="http://schemas.openxmlformats.org/officeDocument/2006/relationships/image" Target="../media/image24.svg"/></Relationships>
</file>

<file path=ppt/diagrams/_rels/data5.xml.rels><?xml version="1.0" encoding="UTF-8" standalone="yes"?>
<Relationships xmlns="http://schemas.openxmlformats.org/package/2006/relationships"><Relationship Id="rId3" Type="http://schemas.openxmlformats.org/officeDocument/2006/relationships/image" Target="../media/image17.png"/><Relationship Id="rId4" Type="http://schemas.openxmlformats.org/officeDocument/2006/relationships/image" Target="../media/image30.svg"/><Relationship Id="rId1" Type="http://schemas.openxmlformats.org/officeDocument/2006/relationships/image" Target="../media/image16.png"/><Relationship Id="rId2" Type="http://schemas.openxmlformats.org/officeDocument/2006/relationships/image" Target="../media/image28.svg"/></Relationships>
</file>

<file path=ppt/diagrams/_rels/drawing2.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8.svg"/><Relationship Id="rId5" Type="http://schemas.openxmlformats.org/officeDocument/2006/relationships/image" Target="../media/image7.png"/><Relationship Id="rId6" Type="http://schemas.openxmlformats.org/officeDocument/2006/relationships/image" Target="../media/image10.svg"/><Relationship Id="rId7" Type="http://schemas.openxmlformats.org/officeDocument/2006/relationships/image" Target="../media/image8.png"/><Relationship Id="rId8" Type="http://schemas.openxmlformats.org/officeDocument/2006/relationships/image" Target="../media/image12.svg"/><Relationship Id="rId9" Type="http://schemas.openxmlformats.org/officeDocument/2006/relationships/image" Target="../media/image9.png"/><Relationship Id="rId10" Type="http://schemas.openxmlformats.org/officeDocument/2006/relationships/image" Target="../media/image14.svg"/><Relationship Id="rId1" Type="http://schemas.openxmlformats.org/officeDocument/2006/relationships/image" Target="../media/image5.png"/><Relationship Id="rId2" Type="http://schemas.openxmlformats.org/officeDocument/2006/relationships/image" Target="../media/image6.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8.svg"/><Relationship Id="rId5" Type="http://schemas.openxmlformats.org/officeDocument/2006/relationships/image" Target="../media/image12.png"/><Relationship Id="rId6" Type="http://schemas.openxmlformats.org/officeDocument/2006/relationships/image" Target="../media/image20.svg"/><Relationship Id="rId7" Type="http://schemas.openxmlformats.org/officeDocument/2006/relationships/image" Target="../media/image13.png"/><Relationship Id="rId8" Type="http://schemas.openxmlformats.org/officeDocument/2006/relationships/image" Target="../media/image22.svg"/><Relationship Id="rId1" Type="http://schemas.openxmlformats.org/officeDocument/2006/relationships/image" Target="../media/image10.png"/><Relationship Id="rId2" Type="http://schemas.openxmlformats.org/officeDocument/2006/relationships/image" Target="../media/image16.svg"/></Relationships>
</file>

<file path=ppt/diagrams/_rels/drawing4.xml.rels><?xml version="1.0" encoding="UTF-8" standalone="yes"?>
<Relationships xmlns="http://schemas.openxmlformats.org/package/2006/relationships"><Relationship Id="rId3" Type="http://schemas.openxmlformats.org/officeDocument/2006/relationships/image" Target="../media/image15.png"/><Relationship Id="rId4" Type="http://schemas.openxmlformats.org/officeDocument/2006/relationships/image" Target="../media/image26.svg"/><Relationship Id="rId1" Type="http://schemas.openxmlformats.org/officeDocument/2006/relationships/image" Target="../media/image14.png"/><Relationship Id="rId2" Type="http://schemas.openxmlformats.org/officeDocument/2006/relationships/image" Target="../media/image24.svg"/></Relationships>
</file>

<file path=ppt/diagrams/_rels/drawing5.xml.rels><?xml version="1.0" encoding="UTF-8" standalone="yes"?>
<Relationships xmlns="http://schemas.openxmlformats.org/package/2006/relationships"><Relationship Id="rId3" Type="http://schemas.openxmlformats.org/officeDocument/2006/relationships/image" Target="../media/image17.png"/><Relationship Id="rId4" Type="http://schemas.openxmlformats.org/officeDocument/2006/relationships/image" Target="../media/image30.svg"/><Relationship Id="rId1" Type="http://schemas.openxmlformats.org/officeDocument/2006/relationships/image" Target="../media/image16.png"/><Relationship Id="rId2" Type="http://schemas.openxmlformats.org/officeDocument/2006/relationships/image" Target="../media/image28.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a:alpha val="0"/>
      </a:schemeClr>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293757-94B2-4224-898F-43A4506789AE}"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0D1EB7FB-E332-4B6E-A3D2-28425DCA88A9}">
      <dgm:prSet/>
      <dgm:spPr/>
      <dgm:t>
        <a:bodyPr/>
        <a:lstStyle/>
        <a:p>
          <a:r>
            <a:rPr lang="en-US"/>
            <a:t>Target population 2-5 years old</a:t>
          </a:r>
        </a:p>
      </dgm:t>
    </dgm:pt>
    <dgm:pt modelId="{4BDA3AC6-893E-43E1-9CB6-44A8669EBA66}" type="parTrans" cxnId="{004FC42E-890F-4822-ACEA-C28A9CADB6CA}">
      <dgm:prSet/>
      <dgm:spPr/>
      <dgm:t>
        <a:bodyPr/>
        <a:lstStyle/>
        <a:p>
          <a:endParaRPr lang="en-US"/>
        </a:p>
      </dgm:t>
    </dgm:pt>
    <dgm:pt modelId="{1C69DC1F-84FC-4C1C-B5A8-AAABFD793809}" type="sibTrans" cxnId="{004FC42E-890F-4822-ACEA-C28A9CADB6CA}">
      <dgm:prSet/>
      <dgm:spPr/>
      <dgm:t>
        <a:bodyPr/>
        <a:lstStyle/>
        <a:p>
          <a:endParaRPr lang="en-US"/>
        </a:p>
      </dgm:t>
    </dgm:pt>
    <dgm:pt modelId="{517ECE89-775A-46AB-BF33-1B0720E2B541}">
      <dgm:prSet/>
      <dgm:spPr/>
      <dgm:t>
        <a:bodyPr/>
        <a:lstStyle/>
        <a:p>
          <a:r>
            <a:rPr lang="en-US"/>
            <a:t>Location East River Child Development Center</a:t>
          </a:r>
        </a:p>
      </dgm:t>
    </dgm:pt>
    <dgm:pt modelId="{87EC8255-CA2F-45E7-9C7F-78E7F480AA54}" type="parTrans" cxnId="{69BAE0BC-7562-46A6-908B-020BC52534C0}">
      <dgm:prSet/>
      <dgm:spPr/>
      <dgm:t>
        <a:bodyPr/>
        <a:lstStyle/>
        <a:p>
          <a:endParaRPr lang="en-US"/>
        </a:p>
      </dgm:t>
    </dgm:pt>
    <dgm:pt modelId="{16D4FB4C-E543-42F6-9C5D-FFCC921FC901}" type="sibTrans" cxnId="{69BAE0BC-7562-46A6-908B-020BC52534C0}">
      <dgm:prSet/>
      <dgm:spPr/>
      <dgm:t>
        <a:bodyPr/>
        <a:lstStyle/>
        <a:p>
          <a:endParaRPr lang="en-US"/>
        </a:p>
      </dgm:t>
    </dgm:pt>
    <dgm:pt modelId="{5901F7C4-BECF-4C40-823A-1B5127D732C7}">
      <dgm:prSet/>
      <dgm:spPr/>
      <dgm:t>
        <a:bodyPr/>
        <a:lstStyle/>
        <a:p>
          <a:r>
            <a:rPr lang="en-US"/>
            <a:t>Children with developmental disabilities tend to have poorer oral health</a:t>
          </a:r>
        </a:p>
      </dgm:t>
    </dgm:pt>
    <dgm:pt modelId="{DE6BB7F8-085C-418C-B0E6-90221606CD7F}" type="parTrans" cxnId="{8AFC6574-4998-4AFB-BE6E-666BD2F24474}">
      <dgm:prSet/>
      <dgm:spPr/>
      <dgm:t>
        <a:bodyPr/>
        <a:lstStyle/>
        <a:p>
          <a:endParaRPr lang="en-US"/>
        </a:p>
      </dgm:t>
    </dgm:pt>
    <dgm:pt modelId="{A158DEE2-F8CA-4623-80FC-A7BEBD8FCEAC}" type="sibTrans" cxnId="{8AFC6574-4998-4AFB-BE6E-666BD2F24474}">
      <dgm:prSet/>
      <dgm:spPr/>
      <dgm:t>
        <a:bodyPr/>
        <a:lstStyle/>
        <a:p>
          <a:endParaRPr lang="en-US"/>
        </a:p>
      </dgm:t>
    </dgm:pt>
    <dgm:pt modelId="{A260E360-B71F-489C-B391-51989D7F4E5F}">
      <dgm:prSet/>
      <dgm:spPr/>
      <dgm:t>
        <a:bodyPr/>
        <a:lstStyle/>
        <a:p>
          <a:r>
            <a:rPr lang="en-US"/>
            <a:t>Children suffering from genetic disorder such as down syndrome can have more severe oral health</a:t>
          </a:r>
        </a:p>
      </dgm:t>
    </dgm:pt>
    <dgm:pt modelId="{66DF9ECC-696A-43C5-87E7-EED6CB5ED879}" type="parTrans" cxnId="{53097258-20B7-497F-869F-BA50C91F46BE}">
      <dgm:prSet/>
      <dgm:spPr/>
      <dgm:t>
        <a:bodyPr/>
        <a:lstStyle/>
        <a:p>
          <a:endParaRPr lang="en-US"/>
        </a:p>
      </dgm:t>
    </dgm:pt>
    <dgm:pt modelId="{04596CEA-B86A-4FC1-BA95-1B74CF82143C}" type="sibTrans" cxnId="{53097258-20B7-497F-869F-BA50C91F46BE}">
      <dgm:prSet/>
      <dgm:spPr/>
      <dgm:t>
        <a:bodyPr/>
        <a:lstStyle/>
        <a:p>
          <a:endParaRPr lang="en-US"/>
        </a:p>
      </dgm:t>
    </dgm:pt>
    <dgm:pt modelId="{FB082AC8-D2FE-43BD-94FA-05437589855E}">
      <dgm:prSet/>
      <dgm:spPr/>
      <dgm:t>
        <a:bodyPr/>
        <a:lstStyle/>
        <a:p>
          <a:r>
            <a:rPr lang="en-US"/>
            <a:t>Children with severe autism  might have trouble with maintaining proper oral hygiene</a:t>
          </a:r>
        </a:p>
      </dgm:t>
    </dgm:pt>
    <dgm:pt modelId="{8689ED36-427C-40E4-93D6-98A64B38CB57}" type="parTrans" cxnId="{1CA4C662-26DD-4595-84E7-88678A5D311A}">
      <dgm:prSet/>
      <dgm:spPr/>
      <dgm:t>
        <a:bodyPr/>
        <a:lstStyle/>
        <a:p>
          <a:endParaRPr lang="en-US"/>
        </a:p>
      </dgm:t>
    </dgm:pt>
    <dgm:pt modelId="{7C5F8192-520A-4718-B991-342BFDF79070}" type="sibTrans" cxnId="{1CA4C662-26DD-4595-84E7-88678A5D311A}">
      <dgm:prSet/>
      <dgm:spPr/>
      <dgm:t>
        <a:bodyPr/>
        <a:lstStyle/>
        <a:p>
          <a:endParaRPr lang="en-US"/>
        </a:p>
      </dgm:t>
    </dgm:pt>
    <dgm:pt modelId="{D3ABD8FA-C12D-4051-8B7C-4E14EC25A24E}" type="pres">
      <dgm:prSet presAssocID="{B3293757-94B2-4224-898F-43A4506789AE}" presName="diagram" presStyleCnt="0">
        <dgm:presLayoutVars>
          <dgm:dir/>
          <dgm:resizeHandles val="exact"/>
        </dgm:presLayoutVars>
      </dgm:prSet>
      <dgm:spPr/>
      <dgm:t>
        <a:bodyPr/>
        <a:lstStyle/>
        <a:p>
          <a:endParaRPr lang="en-US"/>
        </a:p>
      </dgm:t>
    </dgm:pt>
    <dgm:pt modelId="{516E62FC-4081-45A2-AEE3-5FF7C0DE5F0F}" type="pres">
      <dgm:prSet presAssocID="{0D1EB7FB-E332-4B6E-A3D2-28425DCA88A9}" presName="node" presStyleLbl="node1" presStyleIdx="0" presStyleCnt="5">
        <dgm:presLayoutVars>
          <dgm:bulletEnabled val="1"/>
        </dgm:presLayoutVars>
      </dgm:prSet>
      <dgm:spPr/>
      <dgm:t>
        <a:bodyPr/>
        <a:lstStyle/>
        <a:p>
          <a:endParaRPr lang="en-US"/>
        </a:p>
      </dgm:t>
    </dgm:pt>
    <dgm:pt modelId="{F1F2344E-050D-4F22-970F-4BE52E7C0D65}" type="pres">
      <dgm:prSet presAssocID="{1C69DC1F-84FC-4C1C-B5A8-AAABFD793809}" presName="sibTrans" presStyleCnt="0"/>
      <dgm:spPr/>
    </dgm:pt>
    <dgm:pt modelId="{A0E711C8-36C2-4DAC-A06D-63AE47464E82}" type="pres">
      <dgm:prSet presAssocID="{517ECE89-775A-46AB-BF33-1B0720E2B541}" presName="node" presStyleLbl="node1" presStyleIdx="1" presStyleCnt="5">
        <dgm:presLayoutVars>
          <dgm:bulletEnabled val="1"/>
        </dgm:presLayoutVars>
      </dgm:prSet>
      <dgm:spPr/>
      <dgm:t>
        <a:bodyPr/>
        <a:lstStyle/>
        <a:p>
          <a:endParaRPr lang="en-US"/>
        </a:p>
      </dgm:t>
    </dgm:pt>
    <dgm:pt modelId="{A2DA3200-831F-45FB-9F9C-44944130BA9A}" type="pres">
      <dgm:prSet presAssocID="{16D4FB4C-E543-42F6-9C5D-FFCC921FC901}" presName="sibTrans" presStyleCnt="0"/>
      <dgm:spPr/>
    </dgm:pt>
    <dgm:pt modelId="{DE83AC91-124C-4222-82C7-9A51389E4B66}" type="pres">
      <dgm:prSet presAssocID="{5901F7C4-BECF-4C40-823A-1B5127D732C7}" presName="node" presStyleLbl="node1" presStyleIdx="2" presStyleCnt="5">
        <dgm:presLayoutVars>
          <dgm:bulletEnabled val="1"/>
        </dgm:presLayoutVars>
      </dgm:prSet>
      <dgm:spPr/>
      <dgm:t>
        <a:bodyPr/>
        <a:lstStyle/>
        <a:p>
          <a:endParaRPr lang="en-US"/>
        </a:p>
      </dgm:t>
    </dgm:pt>
    <dgm:pt modelId="{1535AA64-FC02-4364-9ED2-C969848FCBF6}" type="pres">
      <dgm:prSet presAssocID="{A158DEE2-F8CA-4623-80FC-A7BEBD8FCEAC}" presName="sibTrans" presStyleCnt="0"/>
      <dgm:spPr/>
    </dgm:pt>
    <dgm:pt modelId="{50B6AB15-D507-4883-A854-73353BFF48EF}" type="pres">
      <dgm:prSet presAssocID="{A260E360-B71F-489C-B391-51989D7F4E5F}" presName="node" presStyleLbl="node1" presStyleIdx="3" presStyleCnt="5">
        <dgm:presLayoutVars>
          <dgm:bulletEnabled val="1"/>
        </dgm:presLayoutVars>
      </dgm:prSet>
      <dgm:spPr/>
      <dgm:t>
        <a:bodyPr/>
        <a:lstStyle/>
        <a:p>
          <a:endParaRPr lang="en-US"/>
        </a:p>
      </dgm:t>
    </dgm:pt>
    <dgm:pt modelId="{58552E11-7983-46F8-94D0-55D6799B6068}" type="pres">
      <dgm:prSet presAssocID="{04596CEA-B86A-4FC1-BA95-1B74CF82143C}" presName="sibTrans" presStyleCnt="0"/>
      <dgm:spPr/>
    </dgm:pt>
    <dgm:pt modelId="{DF795AE6-E31C-4F6D-8E9F-D3834611172A}" type="pres">
      <dgm:prSet presAssocID="{FB082AC8-D2FE-43BD-94FA-05437589855E}" presName="node" presStyleLbl="node1" presStyleIdx="4" presStyleCnt="5">
        <dgm:presLayoutVars>
          <dgm:bulletEnabled val="1"/>
        </dgm:presLayoutVars>
      </dgm:prSet>
      <dgm:spPr/>
      <dgm:t>
        <a:bodyPr/>
        <a:lstStyle/>
        <a:p>
          <a:endParaRPr lang="en-US"/>
        </a:p>
      </dgm:t>
    </dgm:pt>
  </dgm:ptLst>
  <dgm:cxnLst>
    <dgm:cxn modelId="{3C9B2CFA-E75E-4B41-8FBB-E962A14B586C}" type="presOf" srcId="{5901F7C4-BECF-4C40-823A-1B5127D732C7}" destId="{DE83AC91-124C-4222-82C7-9A51389E4B66}" srcOrd="0" destOrd="0" presId="urn:microsoft.com/office/officeart/2005/8/layout/default"/>
    <dgm:cxn modelId="{1CA4C662-26DD-4595-84E7-88678A5D311A}" srcId="{B3293757-94B2-4224-898F-43A4506789AE}" destId="{FB082AC8-D2FE-43BD-94FA-05437589855E}" srcOrd="4" destOrd="0" parTransId="{8689ED36-427C-40E4-93D6-98A64B38CB57}" sibTransId="{7C5F8192-520A-4718-B991-342BFDF79070}"/>
    <dgm:cxn modelId="{53097258-20B7-497F-869F-BA50C91F46BE}" srcId="{B3293757-94B2-4224-898F-43A4506789AE}" destId="{A260E360-B71F-489C-B391-51989D7F4E5F}" srcOrd="3" destOrd="0" parTransId="{66DF9ECC-696A-43C5-87E7-EED6CB5ED879}" sibTransId="{04596CEA-B86A-4FC1-BA95-1B74CF82143C}"/>
    <dgm:cxn modelId="{7FF9F502-EA1C-436F-943B-F19E0C789153}" type="presOf" srcId="{0D1EB7FB-E332-4B6E-A3D2-28425DCA88A9}" destId="{516E62FC-4081-45A2-AEE3-5FF7C0DE5F0F}" srcOrd="0" destOrd="0" presId="urn:microsoft.com/office/officeart/2005/8/layout/default"/>
    <dgm:cxn modelId="{1B1EB451-5FEC-4A5F-A876-2390F21117BF}" type="presOf" srcId="{A260E360-B71F-489C-B391-51989D7F4E5F}" destId="{50B6AB15-D507-4883-A854-73353BFF48EF}" srcOrd="0" destOrd="0" presId="urn:microsoft.com/office/officeart/2005/8/layout/default"/>
    <dgm:cxn modelId="{004FC42E-890F-4822-ACEA-C28A9CADB6CA}" srcId="{B3293757-94B2-4224-898F-43A4506789AE}" destId="{0D1EB7FB-E332-4B6E-A3D2-28425DCA88A9}" srcOrd="0" destOrd="0" parTransId="{4BDA3AC6-893E-43E1-9CB6-44A8669EBA66}" sibTransId="{1C69DC1F-84FC-4C1C-B5A8-AAABFD793809}"/>
    <dgm:cxn modelId="{FAA4755E-6043-486E-B7CF-D0E862B33C90}" type="presOf" srcId="{B3293757-94B2-4224-898F-43A4506789AE}" destId="{D3ABD8FA-C12D-4051-8B7C-4E14EC25A24E}" srcOrd="0" destOrd="0" presId="urn:microsoft.com/office/officeart/2005/8/layout/default"/>
    <dgm:cxn modelId="{E2288EEE-1EE8-421F-AA8A-52BF07709284}" type="presOf" srcId="{517ECE89-775A-46AB-BF33-1B0720E2B541}" destId="{A0E711C8-36C2-4DAC-A06D-63AE47464E82}" srcOrd="0" destOrd="0" presId="urn:microsoft.com/office/officeart/2005/8/layout/default"/>
    <dgm:cxn modelId="{69BAE0BC-7562-46A6-908B-020BC52534C0}" srcId="{B3293757-94B2-4224-898F-43A4506789AE}" destId="{517ECE89-775A-46AB-BF33-1B0720E2B541}" srcOrd="1" destOrd="0" parTransId="{87EC8255-CA2F-45E7-9C7F-78E7F480AA54}" sibTransId="{16D4FB4C-E543-42F6-9C5D-FFCC921FC901}"/>
    <dgm:cxn modelId="{8AFC6574-4998-4AFB-BE6E-666BD2F24474}" srcId="{B3293757-94B2-4224-898F-43A4506789AE}" destId="{5901F7C4-BECF-4C40-823A-1B5127D732C7}" srcOrd="2" destOrd="0" parTransId="{DE6BB7F8-085C-418C-B0E6-90221606CD7F}" sibTransId="{A158DEE2-F8CA-4623-80FC-A7BEBD8FCEAC}"/>
    <dgm:cxn modelId="{CD5C3C5F-66DA-4146-9129-CF76BAE9EC2F}" type="presOf" srcId="{FB082AC8-D2FE-43BD-94FA-05437589855E}" destId="{DF795AE6-E31C-4F6D-8E9F-D3834611172A}" srcOrd="0" destOrd="0" presId="urn:microsoft.com/office/officeart/2005/8/layout/default"/>
    <dgm:cxn modelId="{3D181D36-B5F3-49EF-801B-A5F731C8EBD2}" type="presParOf" srcId="{D3ABD8FA-C12D-4051-8B7C-4E14EC25A24E}" destId="{516E62FC-4081-45A2-AEE3-5FF7C0DE5F0F}" srcOrd="0" destOrd="0" presId="urn:microsoft.com/office/officeart/2005/8/layout/default"/>
    <dgm:cxn modelId="{D9BEC1CD-5A77-49AC-98EA-47F8A0911E4C}" type="presParOf" srcId="{D3ABD8FA-C12D-4051-8B7C-4E14EC25A24E}" destId="{F1F2344E-050D-4F22-970F-4BE52E7C0D65}" srcOrd="1" destOrd="0" presId="urn:microsoft.com/office/officeart/2005/8/layout/default"/>
    <dgm:cxn modelId="{7F1EEC6E-91C8-4D68-8141-9680AF604605}" type="presParOf" srcId="{D3ABD8FA-C12D-4051-8B7C-4E14EC25A24E}" destId="{A0E711C8-36C2-4DAC-A06D-63AE47464E82}" srcOrd="2" destOrd="0" presId="urn:microsoft.com/office/officeart/2005/8/layout/default"/>
    <dgm:cxn modelId="{8BD12D36-184C-4085-AF9B-B85CDA941EDF}" type="presParOf" srcId="{D3ABD8FA-C12D-4051-8B7C-4E14EC25A24E}" destId="{A2DA3200-831F-45FB-9F9C-44944130BA9A}" srcOrd="3" destOrd="0" presId="urn:microsoft.com/office/officeart/2005/8/layout/default"/>
    <dgm:cxn modelId="{DFF9DF87-CF57-4076-822D-6344287D43B7}" type="presParOf" srcId="{D3ABD8FA-C12D-4051-8B7C-4E14EC25A24E}" destId="{DE83AC91-124C-4222-82C7-9A51389E4B66}" srcOrd="4" destOrd="0" presId="urn:microsoft.com/office/officeart/2005/8/layout/default"/>
    <dgm:cxn modelId="{EE2744C2-A6A1-4591-B832-218EBA1818CC}" type="presParOf" srcId="{D3ABD8FA-C12D-4051-8B7C-4E14EC25A24E}" destId="{1535AA64-FC02-4364-9ED2-C969848FCBF6}" srcOrd="5" destOrd="0" presId="urn:microsoft.com/office/officeart/2005/8/layout/default"/>
    <dgm:cxn modelId="{F7FA4713-3BA6-4783-A8A7-E77FC041800A}" type="presParOf" srcId="{D3ABD8FA-C12D-4051-8B7C-4E14EC25A24E}" destId="{50B6AB15-D507-4883-A854-73353BFF48EF}" srcOrd="6" destOrd="0" presId="urn:microsoft.com/office/officeart/2005/8/layout/default"/>
    <dgm:cxn modelId="{C8DC5D08-A3D1-497A-B6AB-87384A9813B0}" type="presParOf" srcId="{D3ABD8FA-C12D-4051-8B7C-4E14EC25A24E}" destId="{58552E11-7983-46F8-94D0-55D6799B6068}" srcOrd="7" destOrd="0" presId="urn:microsoft.com/office/officeart/2005/8/layout/default"/>
    <dgm:cxn modelId="{B34CA259-BB08-48D3-AFF1-E13791912426}" type="presParOf" srcId="{D3ABD8FA-C12D-4051-8B7C-4E14EC25A24E}" destId="{DF795AE6-E31C-4F6D-8E9F-D3834611172A}" srcOrd="8"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6D8F1C1-F500-46F6-900A-4DF34C210D42}"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F73E0BDD-1130-47D1-8B28-DCEC304AC2DB}">
      <dgm:prSet/>
      <dgm:spPr/>
      <dgm:t>
        <a:bodyPr/>
        <a:lstStyle/>
        <a:p>
          <a:pPr>
            <a:defRPr cap="all"/>
          </a:pPr>
          <a:r>
            <a:rPr lang="en-US"/>
            <a:t>Objective is to teach the children how to brush</a:t>
          </a:r>
        </a:p>
      </dgm:t>
    </dgm:pt>
    <dgm:pt modelId="{7D774EB1-C5AA-4585-B599-2D86FB4E477A}" type="parTrans" cxnId="{87F900F0-D1A1-4EB3-A0D6-C9A45067A52C}">
      <dgm:prSet/>
      <dgm:spPr/>
      <dgm:t>
        <a:bodyPr/>
        <a:lstStyle/>
        <a:p>
          <a:endParaRPr lang="en-US"/>
        </a:p>
      </dgm:t>
    </dgm:pt>
    <dgm:pt modelId="{547E835C-63FE-489A-AA18-027CAC5ABCD7}" type="sibTrans" cxnId="{87F900F0-D1A1-4EB3-A0D6-C9A45067A52C}">
      <dgm:prSet/>
      <dgm:spPr/>
      <dgm:t>
        <a:bodyPr/>
        <a:lstStyle/>
        <a:p>
          <a:endParaRPr lang="en-US"/>
        </a:p>
      </dgm:t>
    </dgm:pt>
    <dgm:pt modelId="{70E4CCE0-093C-4DDB-850A-101D2100A475}">
      <dgm:prSet/>
      <dgm:spPr/>
      <dgm:t>
        <a:bodyPr/>
        <a:lstStyle/>
        <a:p>
          <a:pPr>
            <a:defRPr cap="all"/>
          </a:pPr>
          <a:r>
            <a:rPr lang="en-US"/>
            <a:t>Use visual aides </a:t>
          </a:r>
        </a:p>
      </dgm:t>
    </dgm:pt>
    <dgm:pt modelId="{6A6A354A-7082-4C57-887F-8ED1A2144FF4}" type="parTrans" cxnId="{1F5EEE78-C198-46BD-85F4-58C3D0F006D4}">
      <dgm:prSet/>
      <dgm:spPr/>
      <dgm:t>
        <a:bodyPr/>
        <a:lstStyle/>
        <a:p>
          <a:endParaRPr lang="en-US"/>
        </a:p>
      </dgm:t>
    </dgm:pt>
    <dgm:pt modelId="{400BAB06-92A6-43FF-81FA-B4810E5A0A6A}" type="sibTrans" cxnId="{1F5EEE78-C198-46BD-85F4-58C3D0F006D4}">
      <dgm:prSet/>
      <dgm:spPr/>
      <dgm:t>
        <a:bodyPr/>
        <a:lstStyle/>
        <a:p>
          <a:endParaRPr lang="en-US"/>
        </a:p>
      </dgm:t>
    </dgm:pt>
    <dgm:pt modelId="{EF14881F-6284-4131-9986-73EE2E1F449D}">
      <dgm:prSet/>
      <dgm:spPr/>
      <dgm:t>
        <a:bodyPr/>
        <a:lstStyle/>
        <a:p>
          <a:pPr>
            <a:defRPr cap="all"/>
          </a:pPr>
          <a:r>
            <a:rPr lang="en-US"/>
            <a:t>Keep the activity simple and fun</a:t>
          </a:r>
        </a:p>
      </dgm:t>
    </dgm:pt>
    <dgm:pt modelId="{577EC9AD-A2C6-446A-A86D-C73570EE8F08}" type="parTrans" cxnId="{869BCD85-4ACC-4950-AA68-AC65A3C7A47A}">
      <dgm:prSet/>
      <dgm:spPr/>
      <dgm:t>
        <a:bodyPr/>
        <a:lstStyle/>
        <a:p>
          <a:endParaRPr lang="en-US"/>
        </a:p>
      </dgm:t>
    </dgm:pt>
    <dgm:pt modelId="{A9EC40AE-01AC-45A5-BFAC-04C3F27FF33B}" type="sibTrans" cxnId="{869BCD85-4ACC-4950-AA68-AC65A3C7A47A}">
      <dgm:prSet/>
      <dgm:spPr/>
      <dgm:t>
        <a:bodyPr/>
        <a:lstStyle/>
        <a:p>
          <a:endParaRPr lang="en-US"/>
        </a:p>
      </dgm:t>
    </dgm:pt>
    <dgm:pt modelId="{334BAF92-0720-48C6-9323-221636F17477}">
      <dgm:prSet/>
      <dgm:spPr/>
      <dgm:t>
        <a:bodyPr/>
        <a:lstStyle/>
        <a:p>
          <a:pPr>
            <a:defRPr cap="all"/>
          </a:pPr>
          <a:r>
            <a:rPr lang="en-US"/>
            <a:t>Use teddy bears for the kids to use </a:t>
          </a:r>
        </a:p>
      </dgm:t>
    </dgm:pt>
    <dgm:pt modelId="{DB0D1C08-9E50-439E-A790-1411D491093A}" type="parTrans" cxnId="{C3DBA1F3-CA36-4F16-84B1-90CD0B80EF19}">
      <dgm:prSet/>
      <dgm:spPr/>
      <dgm:t>
        <a:bodyPr/>
        <a:lstStyle/>
        <a:p>
          <a:endParaRPr lang="en-US"/>
        </a:p>
      </dgm:t>
    </dgm:pt>
    <dgm:pt modelId="{F4DE16F5-774A-477D-87C9-FE701E34BBCE}" type="sibTrans" cxnId="{C3DBA1F3-CA36-4F16-84B1-90CD0B80EF19}">
      <dgm:prSet/>
      <dgm:spPr/>
      <dgm:t>
        <a:bodyPr/>
        <a:lstStyle/>
        <a:p>
          <a:endParaRPr lang="en-US"/>
        </a:p>
      </dgm:t>
    </dgm:pt>
    <dgm:pt modelId="{F4CA51F7-11CB-4C52-8EDB-5A74F6A7D9DF}">
      <dgm:prSet/>
      <dgm:spPr/>
      <dgm:t>
        <a:bodyPr/>
        <a:lstStyle/>
        <a:p>
          <a:pPr>
            <a:defRPr cap="all"/>
          </a:pPr>
          <a:r>
            <a:rPr lang="en-US"/>
            <a:t>We plan on teaching the kids the circular method </a:t>
          </a:r>
        </a:p>
      </dgm:t>
    </dgm:pt>
    <dgm:pt modelId="{9EAA5D59-06AF-4F35-9B56-3C4752581850}" type="parTrans" cxnId="{78447477-B8AB-4FDA-B154-AC8D0F59FE06}">
      <dgm:prSet/>
      <dgm:spPr/>
      <dgm:t>
        <a:bodyPr/>
        <a:lstStyle/>
        <a:p>
          <a:endParaRPr lang="en-US"/>
        </a:p>
      </dgm:t>
    </dgm:pt>
    <dgm:pt modelId="{72FFF855-1087-4AC1-8DAB-F3CE8481B7F4}" type="sibTrans" cxnId="{78447477-B8AB-4FDA-B154-AC8D0F59FE06}">
      <dgm:prSet/>
      <dgm:spPr/>
      <dgm:t>
        <a:bodyPr/>
        <a:lstStyle/>
        <a:p>
          <a:endParaRPr lang="en-US"/>
        </a:p>
      </dgm:t>
    </dgm:pt>
    <dgm:pt modelId="{300A4E13-1A83-4BC9-BC07-5735E42AF04F}" type="pres">
      <dgm:prSet presAssocID="{86D8F1C1-F500-46F6-900A-4DF34C210D42}" presName="root" presStyleCnt="0">
        <dgm:presLayoutVars>
          <dgm:dir/>
          <dgm:resizeHandles val="exact"/>
        </dgm:presLayoutVars>
      </dgm:prSet>
      <dgm:spPr/>
      <dgm:t>
        <a:bodyPr/>
        <a:lstStyle/>
        <a:p>
          <a:endParaRPr lang="en-US"/>
        </a:p>
      </dgm:t>
    </dgm:pt>
    <dgm:pt modelId="{72A26BF9-7A67-4192-A859-3D676231D3EB}" type="pres">
      <dgm:prSet presAssocID="{F73E0BDD-1130-47D1-8B28-DCEC304AC2DB}" presName="compNode" presStyleCnt="0"/>
      <dgm:spPr/>
    </dgm:pt>
    <dgm:pt modelId="{E6AE1501-A5B3-416F-807D-74787A91DF2F}" type="pres">
      <dgm:prSet presAssocID="{F73E0BDD-1130-47D1-8B28-DCEC304AC2DB}" presName="iconBgRect" presStyleLbl="bgShp" presStyleIdx="0" presStyleCnt="5"/>
      <dgm:spPr/>
    </dgm:pt>
    <dgm:pt modelId="{7F26B41E-8254-42AB-9991-5253ED61C5BD}" type="pres">
      <dgm:prSet presAssocID="{F73E0BDD-1130-47D1-8B28-DCEC304AC2DB}"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Brush"/>
        </a:ext>
      </dgm:extLst>
    </dgm:pt>
    <dgm:pt modelId="{18FCFE28-EB20-4D3E-B5A2-0CE05AFB74E3}" type="pres">
      <dgm:prSet presAssocID="{F73E0BDD-1130-47D1-8B28-DCEC304AC2DB}" presName="spaceRect" presStyleCnt="0"/>
      <dgm:spPr/>
    </dgm:pt>
    <dgm:pt modelId="{5A5A4633-013A-4238-A0AD-89998B4AA805}" type="pres">
      <dgm:prSet presAssocID="{F73E0BDD-1130-47D1-8B28-DCEC304AC2DB}" presName="textRect" presStyleLbl="revTx" presStyleIdx="0" presStyleCnt="5">
        <dgm:presLayoutVars>
          <dgm:chMax val="1"/>
          <dgm:chPref val="1"/>
        </dgm:presLayoutVars>
      </dgm:prSet>
      <dgm:spPr/>
      <dgm:t>
        <a:bodyPr/>
        <a:lstStyle/>
        <a:p>
          <a:endParaRPr lang="en-US"/>
        </a:p>
      </dgm:t>
    </dgm:pt>
    <dgm:pt modelId="{7655DD5B-F5CB-4A04-A631-41BAEDB4D6F3}" type="pres">
      <dgm:prSet presAssocID="{547E835C-63FE-489A-AA18-027CAC5ABCD7}" presName="sibTrans" presStyleCnt="0"/>
      <dgm:spPr/>
    </dgm:pt>
    <dgm:pt modelId="{8C080F91-483C-41E3-AA44-90E1762FB25D}" type="pres">
      <dgm:prSet presAssocID="{70E4CCE0-093C-4DDB-850A-101D2100A475}" presName="compNode" presStyleCnt="0"/>
      <dgm:spPr/>
    </dgm:pt>
    <dgm:pt modelId="{F372D241-086F-485D-B589-46E2EAC4BA1E}" type="pres">
      <dgm:prSet presAssocID="{70E4CCE0-093C-4DDB-850A-101D2100A475}" presName="iconBgRect" presStyleLbl="bgShp" presStyleIdx="1" presStyleCnt="5"/>
      <dgm:spPr/>
    </dgm:pt>
    <dgm:pt modelId="{D45CF866-06EB-4761-8D1F-0183AFFD1A25}" type="pres">
      <dgm:prSet presAssocID="{70E4CCE0-093C-4DDB-850A-101D2100A475}"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Fingerprint"/>
        </a:ext>
      </dgm:extLst>
    </dgm:pt>
    <dgm:pt modelId="{3C5B932B-2131-430C-982C-FA00FCF3CBDD}" type="pres">
      <dgm:prSet presAssocID="{70E4CCE0-093C-4DDB-850A-101D2100A475}" presName="spaceRect" presStyleCnt="0"/>
      <dgm:spPr/>
    </dgm:pt>
    <dgm:pt modelId="{6613FD21-D7D6-4C67-85BC-55F1CCA53B9A}" type="pres">
      <dgm:prSet presAssocID="{70E4CCE0-093C-4DDB-850A-101D2100A475}" presName="textRect" presStyleLbl="revTx" presStyleIdx="1" presStyleCnt="5">
        <dgm:presLayoutVars>
          <dgm:chMax val="1"/>
          <dgm:chPref val="1"/>
        </dgm:presLayoutVars>
      </dgm:prSet>
      <dgm:spPr/>
      <dgm:t>
        <a:bodyPr/>
        <a:lstStyle/>
        <a:p>
          <a:endParaRPr lang="en-US"/>
        </a:p>
      </dgm:t>
    </dgm:pt>
    <dgm:pt modelId="{C3DEB0B3-AAF8-4095-9190-B68B97A18336}" type="pres">
      <dgm:prSet presAssocID="{400BAB06-92A6-43FF-81FA-B4810E5A0A6A}" presName="sibTrans" presStyleCnt="0"/>
      <dgm:spPr/>
    </dgm:pt>
    <dgm:pt modelId="{3DBDF02A-5F6B-43DF-8E85-811AD75E1307}" type="pres">
      <dgm:prSet presAssocID="{EF14881F-6284-4131-9986-73EE2E1F449D}" presName="compNode" presStyleCnt="0"/>
      <dgm:spPr/>
    </dgm:pt>
    <dgm:pt modelId="{CDF3EDCD-1A13-46F2-8F01-EC7F3133284F}" type="pres">
      <dgm:prSet presAssocID="{EF14881F-6284-4131-9986-73EE2E1F449D}" presName="iconBgRect" presStyleLbl="bgShp" presStyleIdx="2" presStyleCnt="5"/>
      <dgm:spPr/>
    </dgm:pt>
    <dgm:pt modelId="{A0EB3D36-F310-4DE9-806C-EA36C8D77291}" type="pres">
      <dgm:prSet presAssocID="{EF14881F-6284-4131-9986-73EE2E1F449D}"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id="0" name="" descr="Teamwork"/>
        </a:ext>
      </dgm:extLst>
    </dgm:pt>
    <dgm:pt modelId="{F6B1AB6B-A307-4EC4-8042-383FD274A3CC}" type="pres">
      <dgm:prSet presAssocID="{EF14881F-6284-4131-9986-73EE2E1F449D}" presName="spaceRect" presStyleCnt="0"/>
      <dgm:spPr/>
    </dgm:pt>
    <dgm:pt modelId="{7BD2D3C9-32D4-49E9-89B0-035C862E8550}" type="pres">
      <dgm:prSet presAssocID="{EF14881F-6284-4131-9986-73EE2E1F449D}" presName="textRect" presStyleLbl="revTx" presStyleIdx="2" presStyleCnt="5">
        <dgm:presLayoutVars>
          <dgm:chMax val="1"/>
          <dgm:chPref val="1"/>
        </dgm:presLayoutVars>
      </dgm:prSet>
      <dgm:spPr/>
      <dgm:t>
        <a:bodyPr/>
        <a:lstStyle/>
        <a:p>
          <a:endParaRPr lang="en-US"/>
        </a:p>
      </dgm:t>
    </dgm:pt>
    <dgm:pt modelId="{BBB3792C-1455-4B9E-9AE7-7AE375BD4E8A}" type="pres">
      <dgm:prSet presAssocID="{A9EC40AE-01AC-45A5-BFAC-04C3F27FF33B}" presName="sibTrans" presStyleCnt="0"/>
      <dgm:spPr/>
    </dgm:pt>
    <dgm:pt modelId="{3197EB68-5D5F-433A-B7F4-2B8B28292C44}" type="pres">
      <dgm:prSet presAssocID="{334BAF92-0720-48C6-9323-221636F17477}" presName="compNode" presStyleCnt="0"/>
      <dgm:spPr/>
    </dgm:pt>
    <dgm:pt modelId="{9B8350F3-CE00-40EB-BE43-2508B2D92BBB}" type="pres">
      <dgm:prSet presAssocID="{334BAF92-0720-48C6-9323-221636F17477}" presName="iconBgRect" presStyleLbl="bgShp" presStyleIdx="3" presStyleCnt="5"/>
      <dgm:spPr/>
    </dgm:pt>
    <dgm:pt modelId="{43259779-A5C3-4CBF-8CF0-3FBA18C31896}" type="pres">
      <dgm:prSet presAssocID="{334BAF92-0720-48C6-9323-221636F17477}"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extLst>
        <a:ext uri="{E40237B7-FDA0-4F09-8148-C483321AD2D9}">
          <dgm14:cNvPr xmlns:dgm14="http://schemas.microsoft.com/office/drawing/2010/diagram" id="0" name="" descr="Robot"/>
        </a:ext>
      </dgm:extLst>
    </dgm:pt>
    <dgm:pt modelId="{53997206-D859-4AB3-8708-1DB513A93D38}" type="pres">
      <dgm:prSet presAssocID="{334BAF92-0720-48C6-9323-221636F17477}" presName="spaceRect" presStyleCnt="0"/>
      <dgm:spPr/>
    </dgm:pt>
    <dgm:pt modelId="{270E958F-9BF4-45A1-8A4D-FF4A86E82FB7}" type="pres">
      <dgm:prSet presAssocID="{334BAF92-0720-48C6-9323-221636F17477}" presName="textRect" presStyleLbl="revTx" presStyleIdx="3" presStyleCnt="5">
        <dgm:presLayoutVars>
          <dgm:chMax val="1"/>
          <dgm:chPref val="1"/>
        </dgm:presLayoutVars>
      </dgm:prSet>
      <dgm:spPr/>
      <dgm:t>
        <a:bodyPr/>
        <a:lstStyle/>
        <a:p>
          <a:endParaRPr lang="en-US"/>
        </a:p>
      </dgm:t>
    </dgm:pt>
    <dgm:pt modelId="{2BB29F29-16B6-47AE-949C-6B57633FC924}" type="pres">
      <dgm:prSet presAssocID="{F4DE16F5-774A-477D-87C9-FE701E34BBCE}" presName="sibTrans" presStyleCnt="0"/>
      <dgm:spPr/>
    </dgm:pt>
    <dgm:pt modelId="{4B979F49-E65A-46FA-B6B1-757571F1102D}" type="pres">
      <dgm:prSet presAssocID="{F4CA51F7-11CB-4C52-8EDB-5A74F6A7D9DF}" presName="compNode" presStyleCnt="0"/>
      <dgm:spPr/>
    </dgm:pt>
    <dgm:pt modelId="{9A928136-3728-4404-8B0B-EA3E5A1CE125}" type="pres">
      <dgm:prSet presAssocID="{F4CA51F7-11CB-4C52-8EDB-5A74F6A7D9DF}" presName="iconBgRect" presStyleLbl="bgShp" presStyleIdx="4" presStyleCnt="5"/>
      <dgm:spPr/>
    </dgm:pt>
    <dgm:pt modelId="{DF84304A-26FA-453A-8A36-404B0B5B17BF}" type="pres">
      <dgm:prSet presAssocID="{F4CA51F7-11CB-4C52-8EDB-5A74F6A7D9DF}"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a:blipFill>
        <a:ln>
          <a:noFill/>
        </a:ln>
      </dgm:spPr>
      <dgm:extLst>
        <a:ext uri="{E40237B7-FDA0-4F09-8148-C483321AD2D9}">
          <dgm14:cNvPr xmlns:dgm14="http://schemas.microsoft.com/office/drawing/2010/diagram" id="0" name="" descr="Education"/>
        </a:ext>
      </dgm:extLst>
    </dgm:pt>
    <dgm:pt modelId="{8B4A168C-2BCB-4410-9760-0FBC490156CE}" type="pres">
      <dgm:prSet presAssocID="{F4CA51F7-11CB-4C52-8EDB-5A74F6A7D9DF}" presName="spaceRect" presStyleCnt="0"/>
      <dgm:spPr/>
    </dgm:pt>
    <dgm:pt modelId="{67A91996-29E6-45DA-86FE-D46EC45AC775}" type="pres">
      <dgm:prSet presAssocID="{F4CA51F7-11CB-4C52-8EDB-5A74F6A7D9DF}" presName="textRect" presStyleLbl="revTx" presStyleIdx="4" presStyleCnt="5">
        <dgm:presLayoutVars>
          <dgm:chMax val="1"/>
          <dgm:chPref val="1"/>
        </dgm:presLayoutVars>
      </dgm:prSet>
      <dgm:spPr/>
      <dgm:t>
        <a:bodyPr/>
        <a:lstStyle/>
        <a:p>
          <a:endParaRPr lang="en-US"/>
        </a:p>
      </dgm:t>
    </dgm:pt>
  </dgm:ptLst>
  <dgm:cxnLst>
    <dgm:cxn modelId="{869BCD85-4ACC-4950-AA68-AC65A3C7A47A}" srcId="{86D8F1C1-F500-46F6-900A-4DF34C210D42}" destId="{EF14881F-6284-4131-9986-73EE2E1F449D}" srcOrd="2" destOrd="0" parTransId="{577EC9AD-A2C6-446A-A86D-C73570EE8F08}" sibTransId="{A9EC40AE-01AC-45A5-BFAC-04C3F27FF33B}"/>
    <dgm:cxn modelId="{1F5EEE78-C198-46BD-85F4-58C3D0F006D4}" srcId="{86D8F1C1-F500-46F6-900A-4DF34C210D42}" destId="{70E4CCE0-093C-4DDB-850A-101D2100A475}" srcOrd="1" destOrd="0" parTransId="{6A6A354A-7082-4C57-887F-8ED1A2144FF4}" sibTransId="{400BAB06-92A6-43FF-81FA-B4810E5A0A6A}"/>
    <dgm:cxn modelId="{4DB805AE-14EC-4AB1-8D16-BDF50FB9EF4D}" type="presOf" srcId="{F73E0BDD-1130-47D1-8B28-DCEC304AC2DB}" destId="{5A5A4633-013A-4238-A0AD-89998B4AA805}" srcOrd="0" destOrd="0" presId="urn:microsoft.com/office/officeart/2018/5/layout/IconCircleLabelList"/>
    <dgm:cxn modelId="{2CC54DE7-0599-41E8-83F6-528ADB04FD69}" type="presOf" srcId="{EF14881F-6284-4131-9986-73EE2E1F449D}" destId="{7BD2D3C9-32D4-49E9-89B0-035C862E8550}" srcOrd="0" destOrd="0" presId="urn:microsoft.com/office/officeart/2018/5/layout/IconCircleLabelList"/>
    <dgm:cxn modelId="{87F900F0-D1A1-4EB3-A0D6-C9A45067A52C}" srcId="{86D8F1C1-F500-46F6-900A-4DF34C210D42}" destId="{F73E0BDD-1130-47D1-8B28-DCEC304AC2DB}" srcOrd="0" destOrd="0" parTransId="{7D774EB1-C5AA-4585-B599-2D86FB4E477A}" sibTransId="{547E835C-63FE-489A-AA18-027CAC5ABCD7}"/>
    <dgm:cxn modelId="{2D4BC11B-7074-4BDC-8534-4126B63E04C5}" type="presOf" srcId="{F4CA51F7-11CB-4C52-8EDB-5A74F6A7D9DF}" destId="{67A91996-29E6-45DA-86FE-D46EC45AC775}" srcOrd="0" destOrd="0" presId="urn:microsoft.com/office/officeart/2018/5/layout/IconCircleLabelList"/>
    <dgm:cxn modelId="{011E8719-0986-418A-A29A-2417827F0C3A}" type="presOf" srcId="{334BAF92-0720-48C6-9323-221636F17477}" destId="{270E958F-9BF4-45A1-8A4D-FF4A86E82FB7}" srcOrd="0" destOrd="0" presId="urn:microsoft.com/office/officeart/2018/5/layout/IconCircleLabelList"/>
    <dgm:cxn modelId="{82086F2E-777B-42FF-BD28-8EF3490CD9E9}" type="presOf" srcId="{86D8F1C1-F500-46F6-900A-4DF34C210D42}" destId="{300A4E13-1A83-4BC9-BC07-5735E42AF04F}" srcOrd="0" destOrd="0" presId="urn:microsoft.com/office/officeart/2018/5/layout/IconCircleLabelList"/>
    <dgm:cxn modelId="{C3DBA1F3-CA36-4F16-84B1-90CD0B80EF19}" srcId="{86D8F1C1-F500-46F6-900A-4DF34C210D42}" destId="{334BAF92-0720-48C6-9323-221636F17477}" srcOrd="3" destOrd="0" parTransId="{DB0D1C08-9E50-439E-A790-1411D491093A}" sibTransId="{F4DE16F5-774A-477D-87C9-FE701E34BBCE}"/>
    <dgm:cxn modelId="{E071AB5F-C9DF-4E1C-8BDD-159E3E27C9B7}" type="presOf" srcId="{70E4CCE0-093C-4DDB-850A-101D2100A475}" destId="{6613FD21-D7D6-4C67-85BC-55F1CCA53B9A}" srcOrd="0" destOrd="0" presId="urn:microsoft.com/office/officeart/2018/5/layout/IconCircleLabelList"/>
    <dgm:cxn modelId="{78447477-B8AB-4FDA-B154-AC8D0F59FE06}" srcId="{86D8F1C1-F500-46F6-900A-4DF34C210D42}" destId="{F4CA51F7-11CB-4C52-8EDB-5A74F6A7D9DF}" srcOrd="4" destOrd="0" parTransId="{9EAA5D59-06AF-4F35-9B56-3C4752581850}" sibTransId="{72FFF855-1087-4AC1-8DAB-F3CE8481B7F4}"/>
    <dgm:cxn modelId="{4BED28EE-B36B-4855-A5D2-1B53AE20DAEA}" type="presParOf" srcId="{300A4E13-1A83-4BC9-BC07-5735E42AF04F}" destId="{72A26BF9-7A67-4192-A859-3D676231D3EB}" srcOrd="0" destOrd="0" presId="urn:microsoft.com/office/officeart/2018/5/layout/IconCircleLabelList"/>
    <dgm:cxn modelId="{6D1DC3C4-434B-4953-9F79-4BA10D98E55B}" type="presParOf" srcId="{72A26BF9-7A67-4192-A859-3D676231D3EB}" destId="{E6AE1501-A5B3-416F-807D-74787A91DF2F}" srcOrd="0" destOrd="0" presId="urn:microsoft.com/office/officeart/2018/5/layout/IconCircleLabelList"/>
    <dgm:cxn modelId="{23AA66A7-9BA4-43A1-9A9B-1251DEABC397}" type="presParOf" srcId="{72A26BF9-7A67-4192-A859-3D676231D3EB}" destId="{7F26B41E-8254-42AB-9991-5253ED61C5BD}" srcOrd="1" destOrd="0" presId="urn:microsoft.com/office/officeart/2018/5/layout/IconCircleLabelList"/>
    <dgm:cxn modelId="{1BFBA252-B933-4C26-8351-81776FBBA5E3}" type="presParOf" srcId="{72A26BF9-7A67-4192-A859-3D676231D3EB}" destId="{18FCFE28-EB20-4D3E-B5A2-0CE05AFB74E3}" srcOrd="2" destOrd="0" presId="urn:microsoft.com/office/officeart/2018/5/layout/IconCircleLabelList"/>
    <dgm:cxn modelId="{A8DC86A5-F22F-4E3B-88A0-B841F2CA7A9B}" type="presParOf" srcId="{72A26BF9-7A67-4192-A859-3D676231D3EB}" destId="{5A5A4633-013A-4238-A0AD-89998B4AA805}" srcOrd="3" destOrd="0" presId="urn:microsoft.com/office/officeart/2018/5/layout/IconCircleLabelList"/>
    <dgm:cxn modelId="{C8B35B2A-EB43-4237-A691-CDFF267C0481}" type="presParOf" srcId="{300A4E13-1A83-4BC9-BC07-5735E42AF04F}" destId="{7655DD5B-F5CB-4A04-A631-41BAEDB4D6F3}" srcOrd="1" destOrd="0" presId="urn:microsoft.com/office/officeart/2018/5/layout/IconCircleLabelList"/>
    <dgm:cxn modelId="{7D24FD8A-53A7-4DE7-89AB-6A024EFFC9C3}" type="presParOf" srcId="{300A4E13-1A83-4BC9-BC07-5735E42AF04F}" destId="{8C080F91-483C-41E3-AA44-90E1762FB25D}" srcOrd="2" destOrd="0" presId="urn:microsoft.com/office/officeart/2018/5/layout/IconCircleLabelList"/>
    <dgm:cxn modelId="{F1F3BB3D-9E9C-4AE2-8CF4-FF8C99FF2AF8}" type="presParOf" srcId="{8C080F91-483C-41E3-AA44-90E1762FB25D}" destId="{F372D241-086F-485D-B589-46E2EAC4BA1E}" srcOrd="0" destOrd="0" presId="urn:microsoft.com/office/officeart/2018/5/layout/IconCircleLabelList"/>
    <dgm:cxn modelId="{93390972-262A-44B7-A2D5-FCD9D68FE623}" type="presParOf" srcId="{8C080F91-483C-41E3-AA44-90E1762FB25D}" destId="{D45CF866-06EB-4761-8D1F-0183AFFD1A25}" srcOrd="1" destOrd="0" presId="urn:microsoft.com/office/officeart/2018/5/layout/IconCircleLabelList"/>
    <dgm:cxn modelId="{20689F8D-462D-4575-9321-6C12DE5A10BF}" type="presParOf" srcId="{8C080F91-483C-41E3-AA44-90E1762FB25D}" destId="{3C5B932B-2131-430C-982C-FA00FCF3CBDD}" srcOrd="2" destOrd="0" presId="urn:microsoft.com/office/officeart/2018/5/layout/IconCircleLabelList"/>
    <dgm:cxn modelId="{786DE7E2-33CB-4316-A2CB-9E5F654051C8}" type="presParOf" srcId="{8C080F91-483C-41E3-AA44-90E1762FB25D}" destId="{6613FD21-D7D6-4C67-85BC-55F1CCA53B9A}" srcOrd="3" destOrd="0" presId="urn:microsoft.com/office/officeart/2018/5/layout/IconCircleLabelList"/>
    <dgm:cxn modelId="{FC0F8B15-166A-4129-BF94-628E8C921BFD}" type="presParOf" srcId="{300A4E13-1A83-4BC9-BC07-5735E42AF04F}" destId="{C3DEB0B3-AAF8-4095-9190-B68B97A18336}" srcOrd="3" destOrd="0" presId="urn:microsoft.com/office/officeart/2018/5/layout/IconCircleLabelList"/>
    <dgm:cxn modelId="{FE04669D-56A3-402A-A522-A91DC7552A6E}" type="presParOf" srcId="{300A4E13-1A83-4BC9-BC07-5735E42AF04F}" destId="{3DBDF02A-5F6B-43DF-8E85-811AD75E1307}" srcOrd="4" destOrd="0" presId="urn:microsoft.com/office/officeart/2018/5/layout/IconCircleLabelList"/>
    <dgm:cxn modelId="{79ACE643-1C28-4FA2-9C42-B99FAE8A2843}" type="presParOf" srcId="{3DBDF02A-5F6B-43DF-8E85-811AD75E1307}" destId="{CDF3EDCD-1A13-46F2-8F01-EC7F3133284F}" srcOrd="0" destOrd="0" presId="urn:microsoft.com/office/officeart/2018/5/layout/IconCircleLabelList"/>
    <dgm:cxn modelId="{7C6A0667-0D0E-4971-A9BB-93CEDFA3416C}" type="presParOf" srcId="{3DBDF02A-5F6B-43DF-8E85-811AD75E1307}" destId="{A0EB3D36-F310-4DE9-806C-EA36C8D77291}" srcOrd="1" destOrd="0" presId="urn:microsoft.com/office/officeart/2018/5/layout/IconCircleLabelList"/>
    <dgm:cxn modelId="{942DE380-5EE5-4A83-BAC0-2A79CF63C8AC}" type="presParOf" srcId="{3DBDF02A-5F6B-43DF-8E85-811AD75E1307}" destId="{F6B1AB6B-A307-4EC4-8042-383FD274A3CC}" srcOrd="2" destOrd="0" presId="urn:microsoft.com/office/officeart/2018/5/layout/IconCircleLabelList"/>
    <dgm:cxn modelId="{8E826388-9F42-48C1-8F12-E9915F60D841}" type="presParOf" srcId="{3DBDF02A-5F6B-43DF-8E85-811AD75E1307}" destId="{7BD2D3C9-32D4-49E9-89B0-035C862E8550}" srcOrd="3" destOrd="0" presId="urn:microsoft.com/office/officeart/2018/5/layout/IconCircleLabelList"/>
    <dgm:cxn modelId="{921D1015-DA78-4473-A14D-EF7F93538FBC}" type="presParOf" srcId="{300A4E13-1A83-4BC9-BC07-5735E42AF04F}" destId="{BBB3792C-1455-4B9E-9AE7-7AE375BD4E8A}" srcOrd="5" destOrd="0" presId="urn:microsoft.com/office/officeart/2018/5/layout/IconCircleLabelList"/>
    <dgm:cxn modelId="{1F0726B2-8876-4157-88D7-7CBE088A2A91}" type="presParOf" srcId="{300A4E13-1A83-4BC9-BC07-5735E42AF04F}" destId="{3197EB68-5D5F-433A-B7F4-2B8B28292C44}" srcOrd="6" destOrd="0" presId="urn:microsoft.com/office/officeart/2018/5/layout/IconCircleLabelList"/>
    <dgm:cxn modelId="{301430F3-377E-4EA0-AEB4-7087327927CA}" type="presParOf" srcId="{3197EB68-5D5F-433A-B7F4-2B8B28292C44}" destId="{9B8350F3-CE00-40EB-BE43-2508B2D92BBB}" srcOrd="0" destOrd="0" presId="urn:microsoft.com/office/officeart/2018/5/layout/IconCircleLabelList"/>
    <dgm:cxn modelId="{388DD0CE-9395-4ABF-B0A1-27E0527ADBFE}" type="presParOf" srcId="{3197EB68-5D5F-433A-B7F4-2B8B28292C44}" destId="{43259779-A5C3-4CBF-8CF0-3FBA18C31896}" srcOrd="1" destOrd="0" presId="urn:microsoft.com/office/officeart/2018/5/layout/IconCircleLabelList"/>
    <dgm:cxn modelId="{63A32BF4-1519-49DA-B724-A6EC2C944AC4}" type="presParOf" srcId="{3197EB68-5D5F-433A-B7F4-2B8B28292C44}" destId="{53997206-D859-4AB3-8708-1DB513A93D38}" srcOrd="2" destOrd="0" presId="urn:microsoft.com/office/officeart/2018/5/layout/IconCircleLabelList"/>
    <dgm:cxn modelId="{627483EA-9515-405A-ADF7-E88356F020D3}" type="presParOf" srcId="{3197EB68-5D5F-433A-B7F4-2B8B28292C44}" destId="{270E958F-9BF4-45A1-8A4D-FF4A86E82FB7}" srcOrd="3" destOrd="0" presId="urn:microsoft.com/office/officeart/2018/5/layout/IconCircleLabelList"/>
    <dgm:cxn modelId="{E3C124CD-84CA-4DA5-8438-26EEB5D69CD1}" type="presParOf" srcId="{300A4E13-1A83-4BC9-BC07-5735E42AF04F}" destId="{2BB29F29-16B6-47AE-949C-6B57633FC924}" srcOrd="7" destOrd="0" presId="urn:microsoft.com/office/officeart/2018/5/layout/IconCircleLabelList"/>
    <dgm:cxn modelId="{78AC63B9-6725-421B-9DFC-91E72B32B474}" type="presParOf" srcId="{300A4E13-1A83-4BC9-BC07-5735E42AF04F}" destId="{4B979F49-E65A-46FA-B6B1-757571F1102D}" srcOrd="8" destOrd="0" presId="urn:microsoft.com/office/officeart/2018/5/layout/IconCircleLabelList"/>
    <dgm:cxn modelId="{A0A232D0-8F0F-4ABD-B7E0-CFE9F560AD52}" type="presParOf" srcId="{4B979F49-E65A-46FA-B6B1-757571F1102D}" destId="{9A928136-3728-4404-8B0B-EA3E5A1CE125}" srcOrd="0" destOrd="0" presId="urn:microsoft.com/office/officeart/2018/5/layout/IconCircleLabelList"/>
    <dgm:cxn modelId="{AC80A4E0-59EA-4EA3-A31A-A4B581C65116}" type="presParOf" srcId="{4B979F49-E65A-46FA-B6B1-757571F1102D}" destId="{DF84304A-26FA-453A-8A36-404B0B5B17BF}" srcOrd="1" destOrd="0" presId="urn:microsoft.com/office/officeart/2018/5/layout/IconCircleLabelList"/>
    <dgm:cxn modelId="{72ABE389-7663-404A-BDCD-F569ED98EBAD}" type="presParOf" srcId="{4B979F49-E65A-46FA-B6B1-757571F1102D}" destId="{8B4A168C-2BCB-4410-9760-0FBC490156CE}" srcOrd="2" destOrd="0" presId="urn:microsoft.com/office/officeart/2018/5/layout/IconCircleLabelList"/>
    <dgm:cxn modelId="{86501151-68E2-453F-A634-0A771A8077DF}" type="presParOf" srcId="{4B979F49-E65A-46FA-B6B1-757571F1102D}" destId="{67A91996-29E6-45DA-86FE-D46EC45AC775}" srcOrd="3" destOrd="0" presId="urn:microsoft.com/office/officeart/2018/5/layout/IconCircleLabel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2B13F18-CA70-4262-9C2F-0EC311708D68}"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AAD3A9E2-6EBB-47F1-AA2B-1E6200258BDA}">
      <dgm:prSet/>
      <dgm:spPr/>
      <dgm:t>
        <a:bodyPr/>
        <a:lstStyle/>
        <a:p>
          <a:pPr>
            <a:defRPr cap="all"/>
          </a:pPr>
          <a:r>
            <a:rPr lang="en-US"/>
            <a:t>Use stuff animals for the children to use</a:t>
          </a:r>
        </a:p>
      </dgm:t>
    </dgm:pt>
    <dgm:pt modelId="{142CDFCA-8354-4F07-83D5-D1B9FF9BB519}" type="parTrans" cxnId="{F9B6C67E-2A4B-40E2-90CF-35F617F5A124}">
      <dgm:prSet/>
      <dgm:spPr/>
      <dgm:t>
        <a:bodyPr/>
        <a:lstStyle/>
        <a:p>
          <a:endParaRPr lang="en-US"/>
        </a:p>
      </dgm:t>
    </dgm:pt>
    <dgm:pt modelId="{DCCAFA05-38B9-4B0D-8309-DC3CF9685BBE}" type="sibTrans" cxnId="{F9B6C67E-2A4B-40E2-90CF-35F617F5A124}">
      <dgm:prSet/>
      <dgm:spPr/>
      <dgm:t>
        <a:bodyPr/>
        <a:lstStyle/>
        <a:p>
          <a:endParaRPr lang="en-US"/>
        </a:p>
      </dgm:t>
    </dgm:pt>
    <dgm:pt modelId="{DC0347C7-4B0D-47CD-A49C-9CDEDEBB1610}">
      <dgm:prSet/>
      <dgm:spPr/>
      <dgm:t>
        <a:bodyPr/>
        <a:lstStyle/>
        <a:p>
          <a:pPr>
            <a:defRPr cap="all"/>
          </a:pPr>
          <a:r>
            <a:rPr lang="en-US"/>
            <a:t>Gave out stickers as a reward</a:t>
          </a:r>
        </a:p>
      </dgm:t>
    </dgm:pt>
    <dgm:pt modelId="{BD3FDBFD-179E-4905-BE1E-1E2E9F429E0E}" type="parTrans" cxnId="{DF4C3DC3-FAEA-4626-ACD4-DC0B1ECA468E}">
      <dgm:prSet/>
      <dgm:spPr/>
      <dgm:t>
        <a:bodyPr/>
        <a:lstStyle/>
        <a:p>
          <a:endParaRPr lang="en-US"/>
        </a:p>
      </dgm:t>
    </dgm:pt>
    <dgm:pt modelId="{0ED01A43-40EF-4D33-A84E-938F6EBE7801}" type="sibTrans" cxnId="{DF4C3DC3-FAEA-4626-ACD4-DC0B1ECA468E}">
      <dgm:prSet/>
      <dgm:spPr/>
      <dgm:t>
        <a:bodyPr/>
        <a:lstStyle/>
        <a:p>
          <a:endParaRPr lang="en-US"/>
        </a:p>
      </dgm:t>
    </dgm:pt>
    <dgm:pt modelId="{DB2C0397-6221-4E1A-A801-AC0F96FB1D8C}">
      <dgm:prSet/>
      <dgm:spPr/>
      <dgm:t>
        <a:bodyPr/>
        <a:lstStyle/>
        <a:p>
          <a:pPr>
            <a:defRPr cap="all"/>
          </a:pPr>
          <a:r>
            <a:rPr lang="en-US"/>
            <a:t>Used power point and board to show the kids what a clean tooth looked liked</a:t>
          </a:r>
        </a:p>
      </dgm:t>
    </dgm:pt>
    <dgm:pt modelId="{2C55B01E-45AF-466C-AEF0-2CBA4209C7EB}" type="parTrans" cxnId="{DEDF4771-2675-4CC3-A0C7-061D39EDFAD6}">
      <dgm:prSet/>
      <dgm:spPr/>
      <dgm:t>
        <a:bodyPr/>
        <a:lstStyle/>
        <a:p>
          <a:endParaRPr lang="en-US"/>
        </a:p>
      </dgm:t>
    </dgm:pt>
    <dgm:pt modelId="{DABC9584-0EE1-4871-AA18-CF1AFF101C69}" type="sibTrans" cxnId="{DEDF4771-2675-4CC3-A0C7-061D39EDFAD6}">
      <dgm:prSet/>
      <dgm:spPr/>
      <dgm:t>
        <a:bodyPr/>
        <a:lstStyle/>
        <a:p>
          <a:endParaRPr lang="en-US"/>
        </a:p>
      </dgm:t>
    </dgm:pt>
    <dgm:pt modelId="{3F55F149-3BEC-4ABC-8057-38329EB9B332}">
      <dgm:prSet/>
      <dgm:spPr/>
      <dgm:t>
        <a:bodyPr/>
        <a:lstStyle/>
        <a:p>
          <a:pPr>
            <a:defRPr cap="all"/>
          </a:pPr>
          <a:r>
            <a:rPr lang="en-US"/>
            <a:t>Broke up into smaller groups to review proper brushing</a:t>
          </a:r>
        </a:p>
      </dgm:t>
    </dgm:pt>
    <dgm:pt modelId="{5F03F356-BC30-41A3-95B1-9E03AC6075A4}" type="parTrans" cxnId="{5CCDAD7E-2EC6-4C8B-84B3-7C08D4CFC1F0}">
      <dgm:prSet/>
      <dgm:spPr/>
      <dgm:t>
        <a:bodyPr/>
        <a:lstStyle/>
        <a:p>
          <a:endParaRPr lang="en-US"/>
        </a:p>
      </dgm:t>
    </dgm:pt>
    <dgm:pt modelId="{F057B0C8-DA2C-4F59-842E-BC9ED04C31E0}" type="sibTrans" cxnId="{5CCDAD7E-2EC6-4C8B-84B3-7C08D4CFC1F0}">
      <dgm:prSet/>
      <dgm:spPr/>
      <dgm:t>
        <a:bodyPr/>
        <a:lstStyle/>
        <a:p>
          <a:endParaRPr lang="en-US"/>
        </a:p>
      </dgm:t>
    </dgm:pt>
    <dgm:pt modelId="{BF3DD4C7-0700-41A0-AC44-A61E63C9C398}" type="pres">
      <dgm:prSet presAssocID="{B2B13F18-CA70-4262-9C2F-0EC311708D68}" presName="root" presStyleCnt="0">
        <dgm:presLayoutVars>
          <dgm:dir/>
          <dgm:resizeHandles val="exact"/>
        </dgm:presLayoutVars>
      </dgm:prSet>
      <dgm:spPr/>
      <dgm:t>
        <a:bodyPr/>
        <a:lstStyle/>
        <a:p>
          <a:endParaRPr lang="en-US"/>
        </a:p>
      </dgm:t>
    </dgm:pt>
    <dgm:pt modelId="{86FB54D1-6C1B-4A3E-875F-DF9B35DA6EB4}" type="pres">
      <dgm:prSet presAssocID="{AAD3A9E2-6EBB-47F1-AA2B-1E6200258BDA}" presName="compNode" presStyleCnt="0"/>
      <dgm:spPr/>
    </dgm:pt>
    <dgm:pt modelId="{8D84063C-EC33-4B33-9C5F-8D23D5D5F253}" type="pres">
      <dgm:prSet presAssocID="{AAD3A9E2-6EBB-47F1-AA2B-1E6200258BDA}" presName="iconBgRect" presStyleLbl="bgShp" presStyleIdx="0" presStyleCnt="4"/>
      <dgm:spPr/>
    </dgm:pt>
    <dgm:pt modelId="{559EBCE9-D8F7-453D-9F1C-69F7558AA09C}" type="pres">
      <dgm:prSet presAssocID="{AAD3A9E2-6EBB-47F1-AA2B-1E6200258BDA}"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Cat"/>
        </a:ext>
      </dgm:extLst>
    </dgm:pt>
    <dgm:pt modelId="{2379C84F-6F53-495A-B171-4CC1377018C2}" type="pres">
      <dgm:prSet presAssocID="{AAD3A9E2-6EBB-47F1-AA2B-1E6200258BDA}" presName="spaceRect" presStyleCnt="0"/>
      <dgm:spPr/>
    </dgm:pt>
    <dgm:pt modelId="{59E8A38A-2218-443E-83F7-CC5BB7C80C8D}" type="pres">
      <dgm:prSet presAssocID="{AAD3A9E2-6EBB-47F1-AA2B-1E6200258BDA}" presName="textRect" presStyleLbl="revTx" presStyleIdx="0" presStyleCnt="4">
        <dgm:presLayoutVars>
          <dgm:chMax val="1"/>
          <dgm:chPref val="1"/>
        </dgm:presLayoutVars>
      </dgm:prSet>
      <dgm:spPr/>
      <dgm:t>
        <a:bodyPr/>
        <a:lstStyle/>
        <a:p>
          <a:endParaRPr lang="en-US"/>
        </a:p>
      </dgm:t>
    </dgm:pt>
    <dgm:pt modelId="{5AB4A0E1-1749-4B27-817D-81650C07B497}" type="pres">
      <dgm:prSet presAssocID="{DCCAFA05-38B9-4B0D-8309-DC3CF9685BBE}" presName="sibTrans" presStyleCnt="0"/>
      <dgm:spPr/>
    </dgm:pt>
    <dgm:pt modelId="{3D4D909A-36C3-44BB-8F10-5B60058B941E}" type="pres">
      <dgm:prSet presAssocID="{DC0347C7-4B0D-47CD-A49C-9CDEDEBB1610}" presName="compNode" presStyleCnt="0"/>
      <dgm:spPr/>
    </dgm:pt>
    <dgm:pt modelId="{CD32FFCA-A9C4-4BAB-B8BD-19D23445B0DD}" type="pres">
      <dgm:prSet presAssocID="{DC0347C7-4B0D-47CD-A49C-9CDEDEBB1610}" presName="iconBgRect" presStyleLbl="bgShp" presStyleIdx="1" presStyleCnt="4"/>
      <dgm:spPr/>
    </dgm:pt>
    <dgm:pt modelId="{9D31DC47-D4C3-4B1C-A8FF-0C20A80A8FDC}" type="pres">
      <dgm:prSet presAssocID="{DC0347C7-4B0D-47CD-A49C-9CDEDEBB1610}"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Present"/>
        </a:ext>
      </dgm:extLst>
    </dgm:pt>
    <dgm:pt modelId="{ACAF1FE7-5E51-42DE-B6EB-60E9F408103F}" type="pres">
      <dgm:prSet presAssocID="{DC0347C7-4B0D-47CD-A49C-9CDEDEBB1610}" presName="spaceRect" presStyleCnt="0"/>
      <dgm:spPr/>
    </dgm:pt>
    <dgm:pt modelId="{78D96A8A-C744-42F8-AD22-1E6C131C3A55}" type="pres">
      <dgm:prSet presAssocID="{DC0347C7-4B0D-47CD-A49C-9CDEDEBB1610}" presName="textRect" presStyleLbl="revTx" presStyleIdx="1" presStyleCnt="4">
        <dgm:presLayoutVars>
          <dgm:chMax val="1"/>
          <dgm:chPref val="1"/>
        </dgm:presLayoutVars>
      </dgm:prSet>
      <dgm:spPr/>
      <dgm:t>
        <a:bodyPr/>
        <a:lstStyle/>
        <a:p>
          <a:endParaRPr lang="en-US"/>
        </a:p>
      </dgm:t>
    </dgm:pt>
    <dgm:pt modelId="{33F878E5-DCC1-4F54-8B21-E9538698249A}" type="pres">
      <dgm:prSet presAssocID="{0ED01A43-40EF-4D33-A84E-938F6EBE7801}" presName="sibTrans" presStyleCnt="0"/>
      <dgm:spPr/>
    </dgm:pt>
    <dgm:pt modelId="{1872C2BE-EE49-434C-B560-AC1B5F06EA38}" type="pres">
      <dgm:prSet presAssocID="{DB2C0397-6221-4E1A-A801-AC0F96FB1D8C}" presName="compNode" presStyleCnt="0"/>
      <dgm:spPr/>
    </dgm:pt>
    <dgm:pt modelId="{B5643CB9-23B3-4C54-ADA2-D1ACB339FC49}" type="pres">
      <dgm:prSet presAssocID="{DB2C0397-6221-4E1A-A801-AC0F96FB1D8C}" presName="iconBgRect" presStyleLbl="bgShp" presStyleIdx="2" presStyleCnt="4"/>
      <dgm:spPr/>
    </dgm:pt>
    <dgm:pt modelId="{C50322D0-552F-4488-BEBE-A86EC65F2B3A}" type="pres">
      <dgm:prSet presAssocID="{DB2C0397-6221-4E1A-A801-AC0F96FB1D8C}"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id="0" name="" descr="Toothbrush"/>
        </a:ext>
      </dgm:extLst>
    </dgm:pt>
    <dgm:pt modelId="{9858D6AF-6EC2-4596-96DD-861A4829297B}" type="pres">
      <dgm:prSet presAssocID="{DB2C0397-6221-4E1A-A801-AC0F96FB1D8C}" presName="spaceRect" presStyleCnt="0"/>
      <dgm:spPr/>
    </dgm:pt>
    <dgm:pt modelId="{74990962-CCB5-49FC-853B-0890D3AC417F}" type="pres">
      <dgm:prSet presAssocID="{DB2C0397-6221-4E1A-A801-AC0F96FB1D8C}" presName="textRect" presStyleLbl="revTx" presStyleIdx="2" presStyleCnt="4">
        <dgm:presLayoutVars>
          <dgm:chMax val="1"/>
          <dgm:chPref val="1"/>
        </dgm:presLayoutVars>
      </dgm:prSet>
      <dgm:spPr/>
      <dgm:t>
        <a:bodyPr/>
        <a:lstStyle/>
        <a:p>
          <a:endParaRPr lang="en-US"/>
        </a:p>
      </dgm:t>
    </dgm:pt>
    <dgm:pt modelId="{E612C369-42B0-4FD7-8D9B-9ABBDE4800A5}" type="pres">
      <dgm:prSet presAssocID="{DABC9584-0EE1-4871-AA18-CF1AFF101C69}" presName="sibTrans" presStyleCnt="0"/>
      <dgm:spPr/>
    </dgm:pt>
    <dgm:pt modelId="{A819955F-4802-4BA8-977C-E2344A937C72}" type="pres">
      <dgm:prSet presAssocID="{3F55F149-3BEC-4ABC-8057-38329EB9B332}" presName="compNode" presStyleCnt="0"/>
      <dgm:spPr/>
    </dgm:pt>
    <dgm:pt modelId="{2F08181C-A58E-4AF9-85AF-199C5746DB0B}" type="pres">
      <dgm:prSet presAssocID="{3F55F149-3BEC-4ABC-8057-38329EB9B332}" presName="iconBgRect" presStyleLbl="bgShp" presStyleIdx="3" presStyleCnt="4"/>
      <dgm:spPr/>
    </dgm:pt>
    <dgm:pt modelId="{0587500F-9370-4476-95CA-ABE2A9C6C438}" type="pres">
      <dgm:prSet presAssocID="{3F55F149-3BEC-4ABC-8057-38329EB9B332}"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extLst>
        <a:ext uri="{E40237B7-FDA0-4F09-8148-C483321AD2D9}">
          <dgm14:cNvPr xmlns:dgm14="http://schemas.microsoft.com/office/drawing/2010/diagram" id="0" name="" descr="Maximize"/>
        </a:ext>
      </dgm:extLst>
    </dgm:pt>
    <dgm:pt modelId="{3AB60CEA-6370-4FC8-9C4F-118CDF94CE94}" type="pres">
      <dgm:prSet presAssocID="{3F55F149-3BEC-4ABC-8057-38329EB9B332}" presName="spaceRect" presStyleCnt="0"/>
      <dgm:spPr/>
    </dgm:pt>
    <dgm:pt modelId="{F0D1E907-53D5-47FA-9118-42AC341FADF2}" type="pres">
      <dgm:prSet presAssocID="{3F55F149-3BEC-4ABC-8057-38329EB9B332}" presName="textRect" presStyleLbl="revTx" presStyleIdx="3" presStyleCnt="4">
        <dgm:presLayoutVars>
          <dgm:chMax val="1"/>
          <dgm:chPref val="1"/>
        </dgm:presLayoutVars>
      </dgm:prSet>
      <dgm:spPr/>
      <dgm:t>
        <a:bodyPr/>
        <a:lstStyle/>
        <a:p>
          <a:endParaRPr lang="en-US"/>
        </a:p>
      </dgm:t>
    </dgm:pt>
  </dgm:ptLst>
  <dgm:cxnLst>
    <dgm:cxn modelId="{44E1DC33-24A4-42D7-9A8B-99634D40F6B1}" type="presOf" srcId="{DC0347C7-4B0D-47CD-A49C-9CDEDEBB1610}" destId="{78D96A8A-C744-42F8-AD22-1E6C131C3A55}" srcOrd="0" destOrd="0" presId="urn:microsoft.com/office/officeart/2018/5/layout/IconCircleLabelList"/>
    <dgm:cxn modelId="{DF4C3DC3-FAEA-4626-ACD4-DC0B1ECA468E}" srcId="{B2B13F18-CA70-4262-9C2F-0EC311708D68}" destId="{DC0347C7-4B0D-47CD-A49C-9CDEDEBB1610}" srcOrd="1" destOrd="0" parTransId="{BD3FDBFD-179E-4905-BE1E-1E2E9F429E0E}" sibTransId="{0ED01A43-40EF-4D33-A84E-938F6EBE7801}"/>
    <dgm:cxn modelId="{688E4FDD-3875-4AE6-96E9-68A66162DDFB}" type="presOf" srcId="{AAD3A9E2-6EBB-47F1-AA2B-1E6200258BDA}" destId="{59E8A38A-2218-443E-83F7-CC5BB7C80C8D}" srcOrd="0" destOrd="0" presId="urn:microsoft.com/office/officeart/2018/5/layout/IconCircleLabelList"/>
    <dgm:cxn modelId="{DEDF4771-2675-4CC3-A0C7-061D39EDFAD6}" srcId="{B2B13F18-CA70-4262-9C2F-0EC311708D68}" destId="{DB2C0397-6221-4E1A-A801-AC0F96FB1D8C}" srcOrd="2" destOrd="0" parTransId="{2C55B01E-45AF-466C-AEF0-2CBA4209C7EB}" sibTransId="{DABC9584-0EE1-4871-AA18-CF1AFF101C69}"/>
    <dgm:cxn modelId="{D3A5A65A-7F12-4815-98D8-C8CF8BC8DBA4}" type="presOf" srcId="{3F55F149-3BEC-4ABC-8057-38329EB9B332}" destId="{F0D1E907-53D5-47FA-9118-42AC341FADF2}" srcOrd="0" destOrd="0" presId="urn:microsoft.com/office/officeart/2018/5/layout/IconCircleLabelList"/>
    <dgm:cxn modelId="{40CD782B-59F3-4621-AE99-9AEEA13158D2}" type="presOf" srcId="{B2B13F18-CA70-4262-9C2F-0EC311708D68}" destId="{BF3DD4C7-0700-41A0-AC44-A61E63C9C398}" srcOrd="0" destOrd="0" presId="urn:microsoft.com/office/officeart/2018/5/layout/IconCircleLabelList"/>
    <dgm:cxn modelId="{360B089A-54AA-498B-8D82-377F602D17B8}" type="presOf" srcId="{DB2C0397-6221-4E1A-A801-AC0F96FB1D8C}" destId="{74990962-CCB5-49FC-853B-0890D3AC417F}" srcOrd="0" destOrd="0" presId="urn:microsoft.com/office/officeart/2018/5/layout/IconCircleLabelList"/>
    <dgm:cxn modelId="{5CCDAD7E-2EC6-4C8B-84B3-7C08D4CFC1F0}" srcId="{B2B13F18-CA70-4262-9C2F-0EC311708D68}" destId="{3F55F149-3BEC-4ABC-8057-38329EB9B332}" srcOrd="3" destOrd="0" parTransId="{5F03F356-BC30-41A3-95B1-9E03AC6075A4}" sibTransId="{F057B0C8-DA2C-4F59-842E-BC9ED04C31E0}"/>
    <dgm:cxn modelId="{F9B6C67E-2A4B-40E2-90CF-35F617F5A124}" srcId="{B2B13F18-CA70-4262-9C2F-0EC311708D68}" destId="{AAD3A9E2-6EBB-47F1-AA2B-1E6200258BDA}" srcOrd="0" destOrd="0" parTransId="{142CDFCA-8354-4F07-83D5-D1B9FF9BB519}" sibTransId="{DCCAFA05-38B9-4B0D-8309-DC3CF9685BBE}"/>
    <dgm:cxn modelId="{2369DE54-2BB0-4B3B-B928-FF5FE2C5B06F}" type="presParOf" srcId="{BF3DD4C7-0700-41A0-AC44-A61E63C9C398}" destId="{86FB54D1-6C1B-4A3E-875F-DF9B35DA6EB4}" srcOrd="0" destOrd="0" presId="urn:microsoft.com/office/officeart/2018/5/layout/IconCircleLabelList"/>
    <dgm:cxn modelId="{0EED3E19-58D5-4DFA-ABF6-7149AC80397C}" type="presParOf" srcId="{86FB54D1-6C1B-4A3E-875F-DF9B35DA6EB4}" destId="{8D84063C-EC33-4B33-9C5F-8D23D5D5F253}" srcOrd="0" destOrd="0" presId="urn:microsoft.com/office/officeart/2018/5/layout/IconCircleLabelList"/>
    <dgm:cxn modelId="{DB239742-B650-475D-99FD-66BEDB533233}" type="presParOf" srcId="{86FB54D1-6C1B-4A3E-875F-DF9B35DA6EB4}" destId="{559EBCE9-D8F7-453D-9F1C-69F7558AA09C}" srcOrd="1" destOrd="0" presId="urn:microsoft.com/office/officeart/2018/5/layout/IconCircleLabelList"/>
    <dgm:cxn modelId="{05F0F9A9-3510-425B-AF02-BA73D11D87B5}" type="presParOf" srcId="{86FB54D1-6C1B-4A3E-875F-DF9B35DA6EB4}" destId="{2379C84F-6F53-495A-B171-4CC1377018C2}" srcOrd="2" destOrd="0" presId="urn:microsoft.com/office/officeart/2018/5/layout/IconCircleLabelList"/>
    <dgm:cxn modelId="{BFADC2E8-FDE6-44ED-9DDE-757FAB0CCA51}" type="presParOf" srcId="{86FB54D1-6C1B-4A3E-875F-DF9B35DA6EB4}" destId="{59E8A38A-2218-443E-83F7-CC5BB7C80C8D}" srcOrd="3" destOrd="0" presId="urn:microsoft.com/office/officeart/2018/5/layout/IconCircleLabelList"/>
    <dgm:cxn modelId="{A01D79F2-4AEA-4B88-B533-0D1F3F203782}" type="presParOf" srcId="{BF3DD4C7-0700-41A0-AC44-A61E63C9C398}" destId="{5AB4A0E1-1749-4B27-817D-81650C07B497}" srcOrd="1" destOrd="0" presId="urn:microsoft.com/office/officeart/2018/5/layout/IconCircleLabelList"/>
    <dgm:cxn modelId="{0287D11C-7D16-4833-867A-87FE4364B9EC}" type="presParOf" srcId="{BF3DD4C7-0700-41A0-AC44-A61E63C9C398}" destId="{3D4D909A-36C3-44BB-8F10-5B60058B941E}" srcOrd="2" destOrd="0" presId="urn:microsoft.com/office/officeart/2018/5/layout/IconCircleLabelList"/>
    <dgm:cxn modelId="{EB9FE822-9607-4413-A14C-E7C027FBCB8A}" type="presParOf" srcId="{3D4D909A-36C3-44BB-8F10-5B60058B941E}" destId="{CD32FFCA-A9C4-4BAB-B8BD-19D23445B0DD}" srcOrd="0" destOrd="0" presId="urn:microsoft.com/office/officeart/2018/5/layout/IconCircleLabelList"/>
    <dgm:cxn modelId="{C8FC0E3D-2A17-4ACE-A0FB-305F985DED43}" type="presParOf" srcId="{3D4D909A-36C3-44BB-8F10-5B60058B941E}" destId="{9D31DC47-D4C3-4B1C-A8FF-0C20A80A8FDC}" srcOrd="1" destOrd="0" presId="urn:microsoft.com/office/officeart/2018/5/layout/IconCircleLabelList"/>
    <dgm:cxn modelId="{F342D913-8CA3-437F-8C0F-1ED2FD211F8F}" type="presParOf" srcId="{3D4D909A-36C3-44BB-8F10-5B60058B941E}" destId="{ACAF1FE7-5E51-42DE-B6EB-60E9F408103F}" srcOrd="2" destOrd="0" presId="urn:microsoft.com/office/officeart/2018/5/layout/IconCircleLabelList"/>
    <dgm:cxn modelId="{702D63FD-B197-49F0-958E-E10CDE872319}" type="presParOf" srcId="{3D4D909A-36C3-44BB-8F10-5B60058B941E}" destId="{78D96A8A-C744-42F8-AD22-1E6C131C3A55}" srcOrd="3" destOrd="0" presId="urn:microsoft.com/office/officeart/2018/5/layout/IconCircleLabelList"/>
    <dgm:cxn modelId="{AED99003-7845-4B02-B8DD-3A57A6D906A5}" type="presParOf" srcId="{BF3DD4C7-0700-41A0-AC44-A61E63C9C398}" destId="{33F878E5-DCC1-4F54-8B21-E9538698249A}" srcOrd="3" destOrd="0" presId="urn:microsoft.com/office/officeart/2018/5/layout/IconCircleLabelList"/>
    <dgm:cxn modelId="{01866DD7-95FF-4DFC-9A27-2C715D16E06B}" type="presParOf" srcId="{BF3DD4C7-0700-41A0-AC44-A61E63C9C398}" destId="{1872C2BE-EE49-434C-B560-AC1B5F06EA38}" srcOrd="4" destOrd="0" presId="urn:microsoft.com/office/officeart/2018/5/layout/IconCircleLabelList"/>
    <dgm:cxn modelId="{A1516707-95C2-4051-8B85-0E9CC674EA30}" type="presParOf" srcId="{1872C2BE-EE49-434C-B560-AC1B5F06EA38}" destId="{B5643CB9-23B3-4C54-ADA2-D1ACB339FC49}" srcOrd="0" destOrd="0" presId="urn:microsoft.com/office/officeart/2018/5/layout/IconCircleLabelList"/>
    <dgm:cxn modelId="{B0D319E3-7F73-4A2B-B6A4-DF600AB68D04}" type="presParOf" srcId="{1872C2BE-EE49-434C-B560-AC1B5F06EA38}" destId="{C50322D0-552F-4488-BEBE-A86EC65F2B3A}" srcOrd="1" destOrd="0" presId="urn:microsoft.com/office/officeart/2018/5/layout/IconCircleLabelList"/>
    <dgm:cxn modelId="{92B81BB4-969B-4154-B30A-9F6CB27CD738}" type="presParOf" srcId="{1872C2BE-EE49-434C-B560-AC1B5F06EA38}" destId="{9858D6AF-6EC2-4596-96DD-861A4829297B}" srcOrd="2" destOrd="0" presId="urn:microsoft.com/office/officeart/2018/5/layout/IconCircleLabelList"/>
    <dgm:cxn modelId="{4EC6D5A4-0BC9-4F55-882E-BFB7FCA0B28F}" type="presParOf" srcId="{1872C2BE-EE49-434C-B560-AC1B5F06EA38}" destId="{74990962-CCB5-49FC-853B-0890D3AC417F}" srcOrd="3" destOrd="0" presId="urn:microsoft.com/office/officeart/2018/5/layout/IconCircleLabelList"/>
    <dgm:cxn modelId="{C41FB1AB-1FA4-4ED7-A0A6-7C83DCCCA727}" type="presParOf" srcId="{BF3DD4C7-0700-41A0-AC44-A61E63C9C398}" destId="{E612C369-42B0-4FD7-8D9B-9ABBDE4800A5}" srcOrd="5" destOrd="0" presId="urn:microsoft.com/office/officeart/2018/5/layout/IconCircleLabelList"/>
    <dgm:cxn modelId="{CBC38573-25E5-405D-B1C9-0F22B34F8AC8}" type="presParOf" srcId="{BF3DD4C7-0700-41A0-AC44-A61E63C9C398}" destId="{A819955F-4802-4BA8-977C-E2344A937C72}" srcOrd="6" destOrd="0" presId="urn:microsoft.com/office/officeart/2018/5/layout/IconCircleLabelList"/>
    <dgm:cxn modelId="{A43578A4-18E4-42A9-B5B3-DB4218D007EC}" type="presParOf" srcId="{A819955F-4802-4BA8-977C-E2344A937C72}" destId="{2F08181C-A58E-4AF9-85AF-199C5746DB0B}" srcOrd="0" destOrd="0" presId="urn:microsoft.com/office/officeart/2018/5/layout/IconCircleLabelList"/>
    <dgm:cxn modelId="{D626B560-9380-4E4B-B090-DD9744F93D91}" type="presParOf" srcId="{A819955F-4802-4BA8-977C-E2344A937C72}" destId="{0587500F-9370-4476-95CA-ABE2A9C6C438}" srcOrd="1" destOrd="0" presId="urn:microsoft.com/office/officeart/2018/5/layout/IconCircleLabelList"/>
    <dgm:cxn modelId="{A74D9721-5BB5-4650-8CED-7F00ED4099CD}" type="presParOf" srcId="{A819955F-4802-4BA8-977C-E2344A937C72}" destId="{3AB60CEA-6370-4FC8-9C4F-118CDF94CE94}" srcOrd="2" destOrd="0" presId="urn:microsoft.com/office/officeart/2018/5/layout/IconCircleLabelList"/>
    <dgm:cxn modelId="{D5AC8FD2-D71B-4DA9-97AF-FAFCEB1C0268}" type="presParOf" srcId="{A819955F-4802-4BA8-977C-E2344A937C72}" destId="{F0D1E907-53D5-47FA-9118-42AC341FADF2}" srcOrd="3" destOrd="0" presId="urn:microsoft.com/office/officeart/2018/5/layout/IconCircleLabel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175C963-C310-4201-AE77-18E3CDFBE28A}"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43845FD2-1586-4377-927E-F68F745199BB}">
      <dgm:prSet/>
      <dgm:spPr/>
      <dgm:t>
        <a:bodyPr/>
        <a:lstStyle/>
        <a:p>
          <a:pPr>
            <a:defRPr cap="all"/>
          </a:pPr>
          <a:r>
            <a:rPr lang="en-US"/>
            <a:t>We use the show, tell, do method</a:t>
          </a:r>
        </a:p>
      </dgm:t>
    </dgm:pt>
    <dgm:pt modelId="{08E22DD2-A3EB-45F2-B4BC-0659EAA6B7F5}" type="parTrans" cxnId="{0F573EBE-1402-40A6-ADC8-978AE55E0017}">
      <dgm:prSet/>
      <dgm:spPr/>
      <dgm:t>
        <a:bodyPr/>
        <a:lstStyle/>
        <a:p>
          <a:endParaRPr lang="en-US"/>
        </a:p>
      </dgm:t>
    </dgm:pt>
    <dgm:pt modelId="{86F556FC-08D2-4586-8118-3FBD291FD8F2}" type="sibTrans" cxnId="{0F573EBE-1402-40A6-ADC8-978AE55E0017}">
      <dgm:prSet/>
      <dgm:spPr/>
      <dgm:t>
        <a:bodyPr/>
        <a:lstStyle/>
        <a:p>
          <a:endParaRPr lang="en-US"/>
        </a:p>
      </dgm:t>
    </dgm:pt>
    <dgm:pt modelId="{39CE38FC-5BF6-4912-BF2C-2646F02201AA}">
      <dgm:prSet/>
      <dgm:spPr/>
      <dgm:t>
        <a:bodyPr/>
        <a:lstStyle/>
        <a:p>
          <a:pPr>
            <a:defRPr cap="all"/>
          </a:pPr>
          <a:r>
            <a:rPr lang="en-US"/>
            <a:t>We evaluated whether they were using the correct method by using the teddy bears</a:t>
          </a:r>
        </a:p>
      </dgm:t>
    </dgm:pt>
    <dgm:pt modelId="{AA688833-FC12-45A9-BFE3-FFEEF44ED461}" type="parTrans" cxnId="{D34FB923-E9EC-47A9-B8A3-EEF216B5FC42}">
      <dgm:prSet/>
      <dgm:spPr/>
      <dgm:t>
        <a:bodyPr/>
        <a:lstStyle/>
        <a:p>
          <a:endParaRPr lang="en-US"/>
        </a:p>
      </dgm:t>
    </dgm:pt>
    <dgm:pt modelId="{9B9D0C17-4B6E-420D-9DC7-4CEBE03CC846}" type="sibTrans" cxnId="{D34FB923-E9EC-47A9-B8A3-EEF216B5FC42}">
      <dgm:prSet/>
      <dgm:spPr/>
      <dgm:t>
        <a:bodyPr/>
        <a:lstStyle/>
        <a:p>
          <a:endParaRPr lang="en-US"/>
        </a:p>
      </dgm:t>
    </dgm:pt>
    <dgm:pt modelId="{4B8AC483-C82A-4B3D-AC74-E18E0CA148B6}" type="pres">
      <dgm:prSet presAssocID="{1175C963-C310-4201-AE77-18E3CDFBE28A}" presName="root" presStyleCnt="0">
        <dgm:presLayoutVars>
          <dgm:dir/>
          <dgm:resizeHandles val="exact"/>
        </dgm:presLayoutVars>
      </dgm:prSet>
      <dgm:spPr/>
      <dgm:t>
        <a:bodyPr/>
        <a:lstStyle/>
        <a:p>
          <a:endParaRPr lang="en-US"/>
        </a:p>
      </dgm:t>
    </dgm:pt>
    <dgm:pt modelId="{1F63BB3E-5412-4BD9-8631-9B226A82C2A2}" type="pres">
      <dgm:prSet presAssocID="{43845FD2-1586-4377-927E-F68F745199BB}" presName="compNode" presStyleCnt="0"/>
      <dgm:spPr/>
    </dgm:pt>
    <dgm:pt modelId="{4B996149-719C-42CF-8837-3FED9818D1C4}" type="pres">
      <dgm:prSet presAssocID="{43845FD2-1586-4377-927E-F68F745199BB}" presName="iconBgRect" presStyleLbl="bgShp" presStyleIdx="0" presStyleCnt="2"/>
      <dgm:spPr/>
    </dgm:pt>
    <dgm:pt modelId="{3C10F0BF-AF17-4463-AC08-3CEEF2B59098}" type="pres">
      <dgm:prSet presAssocID="{43845FD2-1586-4377-927E-F68F745199BB}"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Questions"/>
        </a:ext>
      </dgm:extLst>
    </dgm:pt>
    <dgm:pt modelId="{E349FC65-74BB-4D62-BD1E-DA05AB2A7CA7}" type="pres">
      <dgm:prSet presAssocID="{43845FD2-1586-4377-927E-F68F745199BB}" presName="spaceRect" presStyleCnt="0"/>
      <dgm:spPr/>
    </dgm:pt>
    <dgm:pt modelId="{AEE38EDB-64F9-49E7-AC06-F63C7283BBC7}" type="pres">
      <dgm:prSet presAssocID="{43845FD2-1586-4377-927E-F68F745199BB}" presName="textRect" presStyleLbl="revTx" presStyleIdx="0" presStyleCnt="2">
        <dgm:presLayoutVars>
          <dgm:chMax val="1"/>
          <dgm:chPref val="1"/>
        </dgm:presLayoutVars>
      </dgm:prSet>
      <dgm:spPr/>
      <dgm:t>
        <a:bodyPr/>
        <a:lstStyle/>
        <a:p>
          <a:endParaRPr lang="en-US"/>
        </a:p>
      </dgm:t>
    </dgm:pt>
    <dgm:pt modelId="{3AA97C6E-F410-47C7-9B42-3E1918EF8736}" type="pres">
      <dgm:prSet presAssocID="{86F556FC-08D2-4586-8118-3FBD291FD8F2}" presName="sibTrans" presStyleCnt="0"/>
      <dgm:spPr/>
    </dgm:pt>
    <dgm:pt modelId="{2508935C-FA2D-4328-B273-35F8A58907FA}" type="pres">
      <dgm:prSet presAssocID="{39CE38FC-5BF6-4912-BF2C-2646F02201AA}" presName="compNode" presStyleCnt="0"/>
      <dgm:spPr/>
    </dgm:pt>
    <dgm:pt modelId="{9627C0CB-624C-4BB9-8CA0-F38ACD87BF5B}" type="pres">
      <dgm:prSet presAssocID="{39CE38FC-5BF6-4912-BF2C-2646F02201AA}" presName="iconBgRect" presStyleLbl="bgShp" presStyleIdx="1" presStyleCnt="2"/>
      <dgm:spPr/>
    </dgm:pt>
    <dgm:pt modelId="{F30A39C6-52FD-4E61-8728-181C3576688C}" type="pres">
      <dgm:prSet presAssocID="{39CE38FC-5BF6-4912-BF2C-2646F02201AA}"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Presentation with Checklist"/>
        </a:ext>
      </dgm:extLst>
    </dgm:pt>
    <dgm:pt modelId="{54037E5C-2F88-4E5C-BADD-2DFA04FA81A4}" type="pres">
      <dgm:prSet presAssocID="{39CE38FC-5BF6-4912-BF2C-2646F02201AA}" presName="spaceRect" presStyleCnt="0"/>
      <dgm:spPr/>
    </dgm:pt>
    <dgm:pt modelId="{89271F1F-7C05-4AC5-B689-04C994FC53E5}" type="pres">
      <dgm:prSet presAssocID="{39CE38FC-5BF6-4912-BF2C-2646F02201AA}" presName="textRect" presStyleLbl="revTx" presStyleIdx="1" presStyleCnt="2">
        <dgm:presLayoutVars>
          <dgm:chMax val="1"/>
          <dgm:chPref val="1"/>
        </dgm:presLayoutVars>
      </dgm:prSet>
      <dgm:spPr/>
      <dgm:t>
        <a:bodyPr/>
        <a:lstStyle/>
        <a:p>
          <a:endParaRPr lang="en-US"/>
        </a:p>
      </dgm:t>
    </dgm:pt>
  </dgm:ptLst>
  <dgm:cxnLst>
    <dgm:cxn modelId="{FAF41044-BD42-4DB2-A600-DB29D8B76B81}" type="presOf" srcId="{43845FD2-1586-4377-927E-F68F745199BB}" destId="{AEE38EDB-64F9-49E7-AC06-F63C7283BBC7}" srcOrd="0" destOrd="0" presId="urn:microsoft.com/office/officeart/2018/5/layout/IconCircleLabelList"/>
    <dgm:cxn modelId="{CDAF2ED9-DD3C-4F36-8070-9473C6057835}" type="presOf" srcId="{39CE38FC-5BF6-4912-BF2C-2646F02201AA}" destId="{89271F1F-7C05-4AC5-B689-04C994FC53E5}" srcOrd="0" destOrd="0" presId="urn:microsoft.com/office/officeart/2018/5/layout/IconCircleLabelList"/>
    <dgm:cxn modelId="{ED5D2567-26E9-4683-AB6D-381FC1178AB6}" type="presOf" srcId="{1175C963-C310-4201-AE77-18E3CDFBE28A}" destId="{4B8AC483-C82A-4B3D-AC74-E18E0CA148B6}" srcOrd="0" destOrd="0" presId="urn:microsoft.com/office/officeart/2018/5/layout/IconCircleLabelList"/>
    <dgm:cxn modelId="{D34FB923-E9EC-47A9-B8A3-EEF216B5FC42}" srcId="{1175C963-C310-4201-AE77-18E3CDFBE28A}" destId="{39CE38FC-5BF6-4912-BF2C-2646F02201AA}" srcOrd="1" destOrd="0" parTransId="{AA688833-FC12-45A9-BFE3-FFEEF44ED461}" sibTransId="{9B9D0C17-4B6E-420D-9DC7-4CEBE03CC846}"/>
    <dgm:cxn modelId="{0F573EBE-1402-40A6-ADC8-978AE55E0017}" srcId="{1175C963-C310-4201-AE77-18E3CDFBE28A}" destId="{43845FD2-1586-4377-927E-F68F745199BB}" srcOrd="0" destOrd="0" parTransId="{08E22DD2-A3EB-45F2-B4BC-0659EAA6B7F5}" sibTransId="{86F556FC-08D2-4586-8118-3FBD291FD8F2}"/>
    <dgm:cxn modelId="{6A034CBF-9806-4555-B97C-17860EB1D948}" type="presParOf" srcId="{4B8AC483-C82A-4B3D-AC74-E18E0CA148B6}" destId="{1F63BB3E-5412-4BD9-8631-9B226A82C2A2}" srcOrd="0" destOrd="0" presId="urn:microsoft.com/office/officeart/2018/5/layout/IconCircleLabelList"/>
    <dgm:cxn modelId="{7105B035-04CC-4CC3-8559-874767FBE2E7}" type="presParOf" srcId="{1F63BB3E-5412-4BD9-8631-9B226A82C2A2}" destId="{4B996149-719C-42CF-8837-3FED9818D1C4}" srcOrd="0" destOrd="0" presId="urn:microsoft.com/office/officeart/2018/5/layout/IconCircleLabelList"/>
    <dgm:cxn modelId="{4F78A354-02B1-4034-AD35-F1254D40DD67}" type="presParOf" srcId="{1F63BB3E-5412-4BD9-8631-9B226A82C2A2}" destId="{3C10F0BF-AF17-4463-AC08-3CEEF2B59098}" srcOrd="1" destOrd="0" presId="urn:microsoft.com/office/officeart/2018/5/layout/IconCircleLabelList"/>
    <dgm:cxn modelId="{76A88A9E-D2B1-4CCC-B739-A3F5ADFEA190}" type="presParOf" srcId="{1F63BB3E-5412-4BD9-8631-9B226A82C2A2}" destId="{E349FC65-74BB-4D62-BD1E-DA05AB2A7CA7}" srcOrd="2" destOrd="0" presId="urn:microsoft.com/office/officeart/2018/5/layout/IconCircleLabelList"/>
    <dgm:cxn modelId="{D0DBF908-7DF1-4060-BB7C-87BFE68C9226}" type="presParOf" srcId="{1F63BB3E-5412-4BD9-8631-9B226A82C2A2}" destId="{AEE38EDB-64F9-49E7-AC06-F63C7283BBC7}" srcOrd="3" destOrd="0" presId="urn:microsoft.com/office/officeart/2018/5/layout/IconCircleLabelList"/>
    <dgm:cxn modelId="{678B535F-AA72-4BC3-B1B4-86BA81DDE2B8}" type="presParOf" srcId="{4B8AC483-C82A-4B3D-AC74-E18E0CA148B6}" destId="{3AA97C6E-F410-47C7-9B42-3E1918EF8736}" srcOrd="1" destOrd="0" presId="urn:microsoft.com/office/officeart/2018/5/layout/IconCircleLabelList"/>
    <dgm:cxn modelId="{DF14CE0A-2FAB-4073-9736-EDF1ABC368B1}" type="presParOf" srcId="{4B8AC483-C82A-4B3D-AC74-E18E0CA148B6}" destId="{2508935C-FA2D-4328-B273-35F8A58907FA}" srcOrd="2" destOrd="0" presId="urn:microsoft.com/office/officeart/2018/5/layout/IconCircleLabelList"/>
    <dgm:cxn modelId="{E736FFEE-A08A-4D5A-B21E-DD349BEC373C}" type="presParOf" srcId="{2508935C-FA2D-4328-B273-35F8A58907FA}" destId="{9627C0CB-624C-4BB9-8CA0-F38ACD87BF5B}" srcOrd="0" destOrd="0" presId="urn:microsoft.com/office/officeart/2018/5/layout/IconCircleLabelList"/>
    <dgm:cxn modelId="{8D7C5451-D6CE-4E6B-9F0E-EFBB1830D925}" type="presParOf" srcId="{2508935C-FA2D-4328-B273-35F8A58907FA}" destId="{F30A39C6-52FD-4E61-8728-181C3576688C}" srcOrd="1" destOrd="0" presId="urn:microsoft.com/office/officeart/2018/5/layout/IconCircleLabelList"/>
    <dgm:cxn modelId="{CB96C162-6719-4EF6-96B7-0C3EF005E98E}" type="presParOf" srcId="{2508935C-FA2D-4328-B273-35F8A58907FA}" destId="{54037E5C-2F88-4E5C-BADD-2DFA04FA81A4}" srcOrd="2" destOrd="0" presId="urn:microsoft.com/office/officeart/2018/5/layout/IconCircleLabelList"/>
    <dgm:cxn modelId="{688D31DA-B626-41B9-B770-E1FF1F1B86D6}" type="presParOf" srcId="{2508935C-FA2D-4328-B273-35F8A58907FA}" destId="{89271F1F-7C05-4AC5-B689-04C994FC53E5}" srcOrd="3" destOrd="0" presId="urn:microsoft.com/office/officeart/2018/5/layout/IconCircleLabel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C363FDF-D0DA-4B93-93A8-A12A35456B94}" type="doc">
      <dgm:prSet loTypeId="urn:microsoft.com/office/officeart/2018/2/layout/IconLabelList" loCatId="icon" qsTypeId="urn:microsoft.com/office/officeart/2005/8/quickstyle/simple1" qsCatId="simple" csTypeId="urn:microsoft.com/office/officeart/2018/5/colors/Iconchunking_neutralbg_colorful2" csCatId="colorful" phldr="1"/>
      <dgm:spPr/>
      <dgm:t>
        <a:bodyPr/>
        <a:lstStyle/>
        <a:p>
          <a:endParaRPr lang="en-US"/>
        </a:p>
      </dgm:t>
    </dgm:pt>
    <dgm:pt modelId="{53DF58E9-30AF-421C-BC33-280C943D63F3}">
      <dgm:prSet/>
      <dgm:spPr/>
      <dgm:t>
        <a:bodyPr/>
        <a:lstStyle/>
        <a:p>
          <a:r>
            <a:rPr lang="en-US"/>
            <a:t>It was a great experience</a:t>
          </a:r>
        </a:p>
      </dgm:t>
    </dgm:pt>
    <dgm:pt modelId="{AA0F3207-B917-4A42-B29C-F1039E8C28BC}" type="parTrans" cxnId="{CE3517EE-A537-4390-BDF7-2C867FFFD69B}">
      <dgm:prSet/>
      <dgm:spPr/>
      <dgm:t>
        <a:bodyPr/>
        <a:lstStyle/>
        <a:p>
          <a:endParaRPr lang="en-US"/>
        </a:p>
      </dgm:t>
    </dgm:pt>
    <dgm:pt modelId="{34F57534-F3E8-4C88-B93C-1EFE40AEC08D}" type="sibTrans" cxnId="{CE3517EE-A537-4390-BDF7-2C867FFFD69B}">
      <dgm:prSet/>
      <dgm:spPr/>
      <dgm:t>
        <a:bodyPr/>
        <a:lstStyle/>
        <a:p>
          <a:endParaRPr lang="en-US"/>
        </a:p>
      </dgm:t>
    </dgm:pt>
    <dgm:pt modelId="{8E6D3363-FB68-43FF-B433-E6A8DAA403FA}">
      <dgm:prSet/>
      <dgm:spPr/>
      <dgm:t>
        <a:bodyPr/>
        <a:lstStyle/>
        <a:p>
          <a:r>
            <a:rPr lang="en-US"/>
            <a:t>We learn how to work with children with disabilities.</a:t>
          </a:r>
        </a:p>
      </dgm:t>
    </dgm:pt>
    <dgm:pt modelId="{830CADF5-FE06-4673-AF67-9408B77AF030}" type="parTrans" cxnId="{85CA45C9-3A75-4C1D-AC09-D4A82782B228}">
      <dgm:prSet/>
      <dgm:spPr/>
      <dgm:t>
        <a:bodyPr/>
        <a:lstStyle/>
        <a:p>
          <a:endParaRPr lang="en-US"/>
        </a:p>
      </dgm:t>
    </dgm:pt>
    <dgm:pt modelId="{4211D2A5-1974-47F1-9EFB-E255F130C70F}" type="sibTrans" cxnId="{85CA45C9-3A75-4C1D-AC09-D4A82782B228}">
      <dgm:prSet/>
      <dgm:spPr/>
      <dgm:t>
        <a:bodyPr/>
        <a:lstStyle/>
        <a:p>
          <a:endParaRPr lang="en-US"/>
        </a:p>
      </dgm:t>
    </dgm:pt>
    <dgm:pt modelId="{6B737BC8-23A5-4B97-8806-42D49F483194}" type="pres">
      <dgm:prSet presAssocID="{2C363FDF-D0DA-4B93-93A8-A12A35456B94}" presName="root" presStyleCnt="0">
        <dgm:presLayoutVars>
          <dgm:dir/>
          <dgm:resizeHandles val="exact"/>
        </dgm:presLayoutVars>
      </dgm:prSet>
      <dgm:spPr/>
      <dgm:t>
        <a:bodyPr/>
        <a:lstStyle/>
        <a:p>
          <a:endParaRPr lang="en-US"/>
        </a:p>
      </dgm:t>
    </dgm:pt>
    <dgm:pt modelId="{74A66763-A6AC-430D-B04B-84B3CF9383F5}" type="pres">
      <dgm:prSet presAssocID="{53DF58E9-30AF-421C-BC33-280C943D63F3}" presName="compNode" presStyleCnt="0"/>
      <dgm:spPr/>
    </dgm:pt>
    <dgm:pt modelId="{873D6F7E-5138-4803-8D3A-730D6C9EB4B7}" type="pres">
      <dgm:prSet presAssocID="{53DF58E9-30AF-421C-BC33-280C943D63F3}"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Grinning Face with No Fill"/>
        </a:ext>
      </dgm:extLst>
    </dgm:pt>
    <dgm:pt modelId="{949C6836-48F0-48D0-888A-009C8B2CCC7E}" type="pres">
      <dgm:prSet presAssocID="{53DF58E9-30AF-421C-BC33-280C943D63F3}" presName="spaceRect" presStyleCnt="0"/>
      <dgm:spPr/>
    </dgm:pt>
    <dgm:pt modelId="{D4080459-428B-4345-A169-885BEC3C9F32}" type="pres">
      <dgm:prSet presAssocID="{53DF58E9-30AF-421C-BC33-280C943D63F3}" presName="textRect" presStyleLbl="revTx" presStyleIdx="0" presStyleCnt="2">
        <dgm:presLayoutVars>
          <dgm:chMax val="1"/>
          <dgm:chPref val="1"/>
        </dgm:presLayoutVars>
      </dgm:prSet>
      <dgm:spPr/>
      <dgm:t>
        <a:bodyPr/>
        <a:lstStyle/>
        <a:p>
          <a:endParaRPr lang="en-US"/>
        </a:p>
      </dgm:t>
    </dgm:pt>
    <dgm:pt modelId="{F19A7411-E15E-49A3-8EE6-4E9E4DFA281B}" type="pres">
      <dgm:prSet presAssocID="{34F57534-F3E8-4C88-B93C-1EFE40AEC08D}" presName="sibTrans" presStyleCnt="0"/>
      <dgm:spPr/>
    </dgm:pt>
    <dgm:pt modelId="{846627EE-9DCA-485B-AA3B-3E9BB2A87FFA}" type="pres">
      <dgm:prSet presAssocID="{8E6D3363-FB68-43FF-B433-E6A8DAA403FA}" presName="compNode" presStyleCnt="0"/>
      <dgm:spPr/>
    </dgm:pt>
    <dgm:pt modelId="{E2C7DAC1-1BC2-4346-9628-A7D2511DFA32}" type="pres">
      <dgm:prSet presAssocID="{8E6D3363-FB68-43FF-B433-E6A8DAA403FA}"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Wheelchair Access"/>
        </a:ext>
      </dgm:extLst>
    </dgm:pt>
    <dgm:pt modelId="{39D0C0EE-B922-4207-B67A-DF87647C490B}" type="pres">
      <dgm:prSet presAssocID="{8E6D3363-FB68-43FF-B433-E6A8DAA403FA}" presName="spaceRect" presStyleCnt="0"/>
      <dgm:spPr/>
    </dgm:pt>
    <dgm:pt modelId="{6F02B3EC-EE02-404F-A3B6-A7AA978CC557}" type="pres">
      <dgm:prSet presAssocID="{8E6D3363-FB68-43FF-B433-E6A8DAA403FA}" presName="textRect" presStyleLbl="revTx" presStyleIdx="1" presStyleCnt="2">
        <dgm:presLayoutVars>
          <dgm:chMax val="1"/>
          <dgm:chPref val="1"/>
        </dgm:presLayoutVars>
      </dgm:prSet>
      <dgm:spPr/>
      <dgm:t>
        <a:bodyPr/>
        <a:lstStyle/>
        <a:p>
          <a:endParaRPr lang="en-US"/>
        </a:p>
      </dgm:t>
    </dgm:pt>
  </dgm:ptLst>
  <dgm:cxnLst>
    <dgm:cxn modelId="{CE3517EE-A537-4390-BDF7-2C867FFFD69B}" srcId="{2C363FDF-D0DA-4B93-93A8-A12A35456B94}" destId="{53DF58E9-30AF-421C-BC33-280C943D63F3}" srcOrd="0" destOrd="0" parTransId="{AA0F3207-B917-4A42-B29C-F1039E8C28BC}" sibTransId="{34F57534-F3E8-4C88-B93C-1EFE40AEC08D}"/>
    <dgm:cxn modelId="{C4061834-AE44-4EB8-B6D5-D0B216173C4D}" type="presOf" srcId="{53DF58E9-30AF-421C-BC33-280C943D63F3}" destId="{D4080459-428B-4345-A169-885BEC3C9F32}" srcOrd="0" destOrd="0" presId="urn:microsoft.com/office/officeart/2018/2/layout/IconLabelList"/>
    <dgm:cxn modelId="{029F6E32-D390-4132-B994-70382DF45D25}" type="presOf" srcId="{2C363FDF-D0DA-4B93-93A8-A12A35456B94}" destId="{6B737BC8-23A5-4B97-8806-42D49F483194}" srcOrd="0" destOrd="0" presId="urn:microsoft.com/office/officeart/2018/2/layout/IconLabelList"/>
    <dgm:cxn modelId="{85CA45C9-3A75-4C1D-AC09-D4A82782B228}" srcId="{2C363FDF-D0DA-4B93-93A8-A12A35456B94}" destId="{8E6D3363-FB68-43FF-B433-E6A8DAA403FA}" srcOrd="1" destOrd="0" parTransId="{830CADF5-FE06-4673-AF67-9408B77AF030}" sibTransId="{4211D2A5-1974-47F1-9EFB-E255F130C70F}"/>
    <dgm:cxn modelId="{3F60EB3C-9B20-4D24-A16C-FF69EC971A9F}" type="presOf" srcId="{8E6D3363-FB68-43FF-B433-E6A8DAA403FA}" destId="{6F02B3EC-EE02-404F-A3B6-A7AA978CC557}" srcOrd="0" destOrd="0" presId="urn:microsoft.com/office/officeart/2018/2/layout/IconLabelList"/>
    <dgm:cxn modelId="{795F8D84-5442-44C7-949B-E30AB5FCEA66}" type="presParOf" srcId="{6B737BC8-23A5-4B97-8806-42D49F483194}" destId="{74A66763-A6AC-430D-B04B-84B3CF9383F5}" srcOrd="0" destOrd="0" presId="urn:microsoft.com/office/officeart/2018/2/layout/IconLabelList"/>
    <dgm:cxn modelId="{2C7D0A98-32F9-480C-9E1A-46CFDE9FFEA9}" type="presParOf" srcId="{74A66763-A6AC-430D-B04B-84B3CF9383F5}" destId="{873D6F7E-5138-4803-8D3A-730D6C9EB4B7}" srcOrd="0" destOrd="0" presId="urn:microsoft.com/office/officeart/2018/2/layout/IconLabelList"/>
    <dgm:cxn modelId="{1C6505A4-5843-4D3A-92E5-F68856712A40}" type="presParOf" srcId="{74A66763-A6AC-430D-B04B-84B3CF9383F5}" destId="{949C6836-48F0-48D0-888A-009C8B2CCC7E}" srcOrd="1" destOrd="0" presId="urn:microsoft.com/office/officeart/2018/2/layout/IconLabelList"/>
    <dgm:cxn modelId="{41070731-37C4-4A60-806B-1FA6803B112C}" type="presParOf" srcId="{74A66763-A6AC-430D-B04B-84B3CF9383F5}" destId="{D4080459-428B-4345-A169-885BEC3C9F32}" srcOrd="2" destOrd="0" presId="urn:microsoft.com/office/officeart/2018/2/layout/IconLabelList"/>
    <dgm:cxn modelId="{21C7DFC8-F912-47C2-B67F-4ED299AB9CF0}" type="presParOf" srcId="{6B737BC8-23A5-4B97-8806-42D49F483194}" destId="{F19A7411-E15E-49A3-8EE6-4E9E4DFA281B}" srcOrd="1" destOrd="0" presId="urn:microsoft.com/office/officeart/2018/2/layout/IconLabelList"/>
    <dgm:cxn modelId="{4203B69B-E00A-465A-B11D-9863B6F3986C}" type="presParOf" srcId="{6B737BC8-23A5-4B97-8806-42D49F483194}" destId="{846627EE-9DCA-485B-AA3B-3E9BB2A87FFA}" srcOrd="2" destOrd="0" presId="urn:microsoft.com/office/officeart/2018/2/layout/IconLabelList"/>
    <dgm:cxn modelId="{A9AA1E07-C26A-4429-8482-8AA81E625F59}" type="presParOf" srcId="{846627EE-9DCA-485B-AA3B-3E9BB2A87FFA}" destId="{E2C7DAC1-1BC2-4346-9628-A7D2511DFA32}" srcOrd="0" destOrd="0" presId="urn:microsoft.com/office/officeart/2018/2/layout/IconLabelList"/>
    <dgm:cxn modelId="{4A7FB404-2F3F-4456-B7E3-8025196363AF}" type="presParOf" srcId="{846627EE-9DCA-485B-AA3B-3E9BB2A87FFA}" destId="{39D0C0EE-B922-4207-B67A-DF87647C490B}" srcOrd="1" destOrd="0" presId="urn:microsoft.com/office/officeart/2018/2/layout/IconLabelList"/>
    <dgm:cxn modelId="{4AC0C5E4-A2EA-46C3-BCC4-2FF16539D016}" type="presParOf" srcId="{846627EE-9DCA-485B-AA3B-3E9BB2A87FFA}" destId="{6F02B3EC-EE02-404F-A3B6-A7AA978CC557}" srcOrd="2" destOrd="0" presId="urn:microsoft.com/office/officeart/2018/2/layout/IconLabel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6E62FC-4081-45A2-AEE3-5FF7C0DE5F0F}">
      <dsp:nvSpPr>
        <dsp:cNvPr id="0" name=""/>
        <dsp:cNvSpPr/>
      </dsp:nvSpPr>
      <dsp:spPr>
        <a:xfrm>
          <a:off x="902330" y="1025"/>
          <a:ext cx="2602114" cy="1561268"/>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a:t>Target population 2-5 years old</a:t>
          </a:r>
        </a:p>
      </dsp:txBody>
      <dsp:txXfrm>
        <a:off x="902330" y="1025"/>
        <a:ext cx="2602114" cy="1561268"/>
      </dsp:txXfrm>
    </dsp:sp>
    <dsp:sp modelId="{A0E711C8-36C2-4DAC-A06D-63AE47464E82}">
      <dsp:nvSpPr>
        <dsp:cNvPr id="0" name=""/>
        <dsp:cNvSpPr/>
      </dsp:nvSpPr>
      <dsp:spPr>
        <a:xfrm>
          <a:off x="3764655" y="1025"/>
          <a:ext cx="2602114" cy="1561268"/>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a:t>Location East River Child Development Center</a:t>
          </a:r>
        </a:p>
      </dsp:txBody>
      <dsp:txXfrm>
        <a:off x="3764655" y="1025"/>
        <a:ext cx="2602114" cy="1561268"/>
      </dsp:txXfrm>
    </dsp:sp>
    <dsp:sp modelId="{DE83AC91-124C-4222-82C7-9A51389E4B66}">
      <dsp:nvSpPr>
        <dsp:cNvPr id="0" name=""/>
        <dsp:cNvSpPr/>
      </dsp:nvSpPr>
      <dsp:spPr>
        <a:xfrm>
          <a:off x="6626980" y="1025"/>
          <a:ext cx="2602114" cy="1561268"/>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a:t>Children with developmental disabilities tend to have poorer oral health</a:t>
          </a:r>
        </a:p>
      </dsp:txBody>
      <dsp:txXfrm>
        <a:off x="6626980" y="1025"/>
        <a:ext cx="2602114" cy="1561268"/>
      </dsp:txXfrm>
    </dsp:sp>
    <dsp:sp modelId="{50B6AB15-D507-4883-A854-73353BFF48EF}">
      <dsp:nvSpPr>
        <dsp:cNvPr id="0" name=""/>
        <dsp:cNvSpPr/>
      </dsp:nvSpPr>
      <dsp:spPr>
        <a:xfrm>
          <a:off x="2333492" y="1822505"/>
          <a:ext cx="2602114" cy="1561268"/>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a:t>Children suffering from genetic disorder such as down syndrome can have more severe oral health</a:t>
          </a:r>
        </a:p>
      </dsp:txBody>
      <dsp:txXfrm>
        <a:off x="2333492" y="1822505"/>
        <a:ext cx="2602114" cy="1561268"/>
      </dsp:txXfrm>
    </dsp:sp>
    <dsp:sp modelId="{DF795AE6-E31C-4F6D-8E9F-D3834611172A}">
      <dsp:nvSpPr>
        <dsp:cNvPr id="0" name=""/>
        <dsp:cNvSpPr/>
      </dsp:nvSpPr>
      <dsp:spPr>
        <a:xfrm>
          <a:off x="5195818" y="1822505"/>
          <a:ext cx="2602114" cy="1561268"/>
        </a:xfrm>
        <a:prstGeom prst="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a:t>Children with severe autism  might have trouble with maintaining proper oral hygiene</a:t>
          </a:r>
        </a:p>
      </dsp:txBody>
      <dsp:txXfrm>
        <a:off x="5195818" y="1822505"/>
        <a:ext cx="2602114" cy="15612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AE1501-A5B3-416F-807D-74787A91DF2F}">
      <dsp:nvSpPr>
        <dsp:cNvPr id="0" name=""/>
        <dsp:cNvSpPr/>
      </dsp:nvSpPr>
      <dsp:spPr>
        <a:xfrm>
          <a:off x="347383" y="626110"/>
          <a:ext cx="1084060" cy="1084060"/>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F26B41E-8254-42AB-9991-5253ED61C5BD}">
      <dsp:nvSpPr>
        <dsp:cNvPr id="0" name=""/>
        <dsp:cNvSpPr/>
      </dsp:nvSpPr>
      <dsp:spPr>
        <a:xfrm>
          <a:off x="578412" y="857139"/>
          <a:ext cx="622001" cy="62200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A5A4633-013A-4238-A0AD-89998B4AA805}">
      <dsp:nvSpPr>
        <dsp:cNvPr id="0" name=""/>
        <dsp:cNvSpPr/>
      </dsp:nvSpPr>
      <dsp:spPr>
        <a:xfrm>
          <a:off x="839" y="2047829"/>
          <a:ext cx="1777148" cy="710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622300">
            <a:lnSpc>
              <a:spcPct val="90000"/>
            </a:lnSpc>
            <a:spcBef>
              <a:spcPct val="0"/>
            </a:spcBef>
            <a:spcAft>
              <a:spcPct val="35000"/>
            </a:spcAft>
            <a:defRPr cap="all"/>
          </a:pPr>
          <a:r>
            <a:rPr lang="en-US" sz="1400" kern="1200"/>
            <a:t>Objective is to teach the children how to brush</a:t>
          </a:r>
        </a:p>
      </dsp:txBody>
      <dsp:txXfrm>
        <a:off x="839" y="2047829"/>
        <a:ext cx="1777148" cy="710859"/>
      </dsp:txXfrm>
    </dsp:sp>
    <dsp:sp modelId="{F372D241-086F-485D-B589-46E2EAC4BA1E}">
      <dsp:nvSpPr>
        <dsp:cNvPr id="0" name=""/>
        <dsp:cNvSpPr/>
      </dsp:nvSpPr>
      <dsp:spPr>
        <a:xfrm>
          <a:off x="2435532" y="626110"/>
          <a:ext cx="1084060" cy="1084060"/>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45CF866-06EB-4761-8D1F-0183AFFD1A25}">
      <dsp:nvSpPr>
        <dsp:cNvPr id="0" name=""/>
        <dsp:cNvSpPr/>
      </dsp:nvSpPr>
      <dsp:spPr>
        <a:xfrm>
          <a:off x="2666562" y="857139"/>
          <a:ext cx="622001" cy="62200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613FD21-D7D6-4C67-85BC-55F1CCA53B9A}">
      <dsp:nvSpPr>
        <dsp:cNvPr id="0" name=""/>
        <dsp:cNvSpPr/>
      </dsp:nvSpPr>
      <dsp:spPr>
        <a:xfrm>
          <a:off x="2088988" y="2047829"/>
          <a:ext cx="1777148" cy="710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622300">
            <a:lnSpc>
              <a:spcPct val="90000"/>
            </a:lnSpc>
            <a:spcBef>
              <a:spcPct val="0"/>
            </a:spcBef>
            <a:spcAft>
              <a:spcPct val="35000"/>
            </a:spcAft>
            <a:defRPr cap="all"/>
          </a:pPr>
          <a:r>
            <a:rPr lang="en-US" sz="1400" kern="1200"/>
            <a:t>Use visual aides </a:t>
          </a:r>
        </a:p>
      </dsp:txBody>
      <dsp:txXfrm>
        <a:off x="2088988" y="2047829"/>
        <a:ext cx="1777148" cy="710859"/>
      </dsp:txXfrm>
    </dsp:sp>
    <dsp:sp modelId="{CDF3EDCD-1A13-46F2-8F01-EC7F3133284F}">
      <dsp:nvSpPr>
        <dsp:cNvPr id="0" name=""/>
        <dsp:cNvSpPr/>
      </dsp:nvSpPr>
      <dsp:spPr>
        <a:xfrm>
          <a:off x="4523682" y="626110"/>
          <a:ext cx="1084060" cy="1084060"/>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0EB3D36-F310-4DE9-806C-EA36C8D77291}">
      <dsp:nvSpPr>
        <dsp:cNvPr id="0" name=""/>
        <dsp:cNvSpPr/>
      </dsp:nvSpPr>
      <dsp:spPr>
        <a:xfrm>
          <a:off x="4754711" y="857139"/>
          <a:ext cx="622001" cy="62200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BD2D3C9-32D4-49E9-89B0-035C862E8550}">
      <dsp:nvSpPr>
        <dsp:cNvPr id="0" name=""/>
        <dsp:cNvSpPr/>
      </dsp:nvSpPr>
      <dsp:spPr>
        <a:xfrm>
          <a:off x="4177138" y="2047829"/>
          <a:ext cx="1777148" cy="710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622300">
            <a:lnSpc>
              <a:spcPct val="90000"/>
            </a:lnSpc>
            <a:spcBef>
              <a:spcPct val="0"/>
            </a:spcBef>
            <a:spcAft>
              <a:spcPct val="35000"/>
            </a:spcAft>
            <a:defRPr cap="all"/>
          </a:pPr>
          <a:r>
            <a:rPr lang="en-US" sz="1400" kern="1200"/>
            <a:t>Keep the activity simple and fun</a:t>
          </a:r>
        </a:p>
      </dsp:txBody>
      <dsp:txXfrm>
        <a:off x="4177138" y="2047829"/>
        <a:ext cx="1777148" cy="710859"/>
      </dsp:txXfrm>
    </dsp:sp>
    <dsp:sp modelId="{9B8350F3-CE00-40EB-BE43-2508B2D92BBB}">
      <dsp:nvSpPr>
        <dsp:cNvPr id="0" name=""/>
        <dsp:cNvSpPr/>
      </dsp:nvSpPr>
      <dsp:spPr>
        <a:xfrm>
          <a:off x="6611831" y="626110"/>
          <a:ext cx="1084060" cy="1084060"/>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3259779-A5C3-4CBF-8CF0-3FBA18C31896}">
      <dsp:nvSpPr>
        <dsp:cNvPr id="0" name=""/>
        <dsp:cNvSpPr/>
      </dsp:nvSpPr>
      <dsp:spPr>
        <a:xfrm>
          <a:off x="6842860" y="857139"/>
          <a:ext cx="622001" cy="62200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70E958F-9BF4-45A1-8A4D-FF4A86E82FB7}">
      <dsp:nvSpPr>
        <dsp:cNvPr id="0" name=""/>
        <dsp:cNvSpPr/>
      </dsp:nvSpPr>
      <dsp:spPr>
        <a:xfrm>
          <a:off x="6265287" y="2047829"/>
          <a:ext cx="1777148" cy="710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622300">
            <a:lnSpc>
              <a:spcPct val="90000"/>
            </a:lnSpc>
            <a:spcBef>
              <a:spcPct val="0"/>
            </a:spcBef>
            <a:spcAft>
              <a:spcPct val="35000"/>
            </a:spcAft>
            <a:defRPr cap="all"/>
          </a:pPr>
          <a:r>
            <a:rPr lang="en-US" sz="1400" kern="1200"/>
            <a:t>Use teddy bears for the kids to use </a:t>
          </a:r>
        </a:p>
      </dsp:txBody>
      <dsp:txXfrm>
        <a:off x="6265287" y="2047829"/>
        <a:ext cx="1777148" cy="710859"/>
      </dsp:txXfrm>
    </dsp:sp>
    <dsp:sp modelId="{9A928136-3728-4404-8B0B-EA3E5A1CE125}">
      <dsp:nvSpPr>
        <dsp:cNvPr id="0" name=""/>
        <dsp:cNvSpPr/>
      </dsp:nvSpPr>
      <dsp:spPr>
        <a:xfrm>
          <a:off x="8699981" y="626110"/>
          <a:ext cx="1084060" cy="1084060"/>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F84304A-26FA-453A-8A36-404B0B5B17BF}">
      <dsp:nvSpPr>
        <dsp:cNvPr id="0" name=""/>
        <dsp:cNvSpPr/>
      </dsp:nvSpPr>
      <dsp:spPr>
        <a:xfrm>
          <a:off x="8931010" y="857139"/>
          <a:ext cx="622001" cy="62200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7A91996-29E6-45DA-86FE-D46EC45AC775}">
      <dsp:nvSpPr>
        <dsp:cNvPr id="0" name=""/>
        <dsp:cNvSpPr/>
      </dsp:nvSpPr>
      <dsp:spPr>
        <a:xfrm>
          <a:off x="8353437" y="2047829"/>
          <a:ext cx="1777148" cy="710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622300">
            <a:lnSpc>
              <a:spcPct val="90000"/>
            </a:lnSpc>
            <a:spcBef>
              <a:spcPct val="0"/>
            </a:spcBef>
            <a:spcAft>
              <a:spcPct val="35000"/>
            </a:spcAft>
            <a:defRPr cap="all"/>
          </a:pPr>
          <a:r>
            <a:rPr lang="en-US" sz="1400" kern="1200"/>
            <a:t>We plan on teaching the kids the circular method </a:t>
          </a:r>
        </a:p>
      </dsp:txBody>
      <dsp:txXfrm>
        <a:off x="8353437" y="2047829"/>
        <a:ext cx="1777148" cy="71085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84063C-EC33-4B33-9C5F-8D23D5D5F253}">
      <dsp:nvSpPr>
        <dsp:cNvPr id="0" name=""/>
        <dsp:cNvSpPr/>
      </dsp:nvSpPr>
      <dsp:spPr>
        <a:xfrm>
          <a:off x="805924" y="508256"/>
          <a:ext cx="1256817" cy="1256817"/>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9EBCE9-D8F7-453D-9F1C-69F7558AA09C}">
      <dsp:nvSpPr>
        <dsp:cNvPr id="0" name=""/>
        <dsp:cNvSpPr/>
      </dsp:nvSpPr>
      <dsp:spPr>
        <a:xfrm>
          <a:off x="1073770" y="776103"/>
          <a:ext cx="721124" cy="72112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9E8A38A-2218-443E-83F7-CC5BB7C80C8D}">
      <dsp:nvSpPr>
        <dsp:cNvPr id="0" name=""/>
        <dsp:cNvSpPr/>
      </dsp:nvSpPr>
      <dsp:spPr>
        <a:xfrm>
          <a:off x="404154" y="2156542"/>
          <a:ext cx="2060357"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577850">
            <a:lnSpc>
              <a:spcPct val="90000"/>
            </a:lnSpc>
            <a:spcBef>
              <a:spcPct val="0"/>
            </a:spcBef>
            <a:spcAft>
              <a:spcPct val="35000"/>
            </a:spcAft>
            <a:defRPr cap="all"/>
          </a:pPr>
          <a:r>
            <a:rPr lang="en-US" sz="1300" kern="1200"/>
            <a:t>Use stuff animals for the children to use</a:t>
          </a:r>
        </a:p>
      </dsp:txBody>
      <dsp:txXfrm>
        <a:off x="404154" y="2156542"/>
        <a:ext cx="2060357" cy="720000"/>
      </dsp:txXfrm>
    </dsp:sp>
    <dsp:sp modelId="{CD32FFCA-A9C4-4BAB-B8BD-19D23445B0DD}">
      <dsp:nvSpPr>
        <dsp:cNvPr id="0" name=""/>
        <dsp:cNvSpPr/>
      </dsp:nvSpPr>
      <dsp:spPr>
        <a:xfrm>
          <a:off x="3226843" y="508256"/>
          <a:ext cx="1256817" cy="1256817"/>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D31DC47-D4C3-4B1C-A8FF-0C20A80A8FDC}">
      <dsp:nvSpPr>
        <dsp:cNvPr id="0" name=""/>
        <dsp:cNvSpPr/>
      </dsp:nvSpPr>
      <dsp:spPr>
        <a:xfrm>
          <a:off x="3494690" y="776103"/>
          <a:ext cx="721124" cy="72112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8D96A8A-C744-42F8-AD22-1E6C131C3A55}">
      <dsp:nvSpPr>
        <dsp:cNvPr id="0" name=""/>
        <dsp:cNvSpPr/>
      </dsp:nvSpPr>
      <dsp:spPr>
        <a:xfrm>
          <a:off x="2825074" y="2156542"/>
          <a:ext cx="2060357"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577850">
            <a:lnSpc>
              <a:spcPct val="90000"/>
            </a:lnSpc>
            <a:spcBef>
              <a:spcPct val="0"/>
            </a:spcBef>
            <a:spcAft>
              <a:spcPct val="35000"/>
            </a:spcAft>
            <a:defRPr cap="all"/>
          </a:pPr>
          <a:r>
            <a:rPr lang="en-US" sz="1300" kern="1200"/>
            <a:t>Gave out stickers as a reward</a:t>
          </a:r>
        </a:p>
      </dsp:txBody>
      <dsp:txXfrm>
        <a:off x="2825074" y="2156542"/>
        <a:ext cx="2060357" cy="720000"/>
      </dsp:txXfrm>
    </dsp:sp>
    <dsp:sp modelId="{B5643CB9-23B3-4C54-ADA2-D1ACB339FC49}">
      <dsp:nvSpPr>
        <dsp:cNvPr id="0" name=""/>
        <dsp:cNvSpPr/>
      </dsp:nvSpPr>
      <dsp:spPr>
        <a:xfrm>
          <a:off x="5647763" y="508256"/>
          <a:ext cx="1256817" cy="1256817"/>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50322D0-552F-4488-BEBE-A86EC65F2B3A}">
      <dsp:nvSpPr>
        <dsp:cNvPr id="0" name=""/>
        <dsp:cNvSpPr/>
      </dsp:nvSpPr>
      <dsp:spPr>
        <a:xfrm>
          <a:off x="5915609" y="776103"/>
          <a:ext cx="721124" cy="72112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4990962-CCB5-49FC-853B-0890D3AC417F}">
      <dsp:nvSpPr>
        <dsp:cNvPr id="0" name=""/>
        <dsp:cNvSpPr/>
      </dsp:nvSpPr>
      <dsp:spPr>
        <a:xfrm>
          <a:off x="5245993" y="2156542"/>
          <a:ext cx="2060357"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577850">
            <a:lnSpc>
              <a:spcPct val="90000"/>
            </a:lnSpc>
            <a:spcBef>
              <a:spcPct val="0"/>
            </a:spcBef>
            <a:spcAft>
              <a:spcPct val="35000"/>
            </a:spcAft>
            <a:defRPr cap="all"/>
          </a:pPr>
          <a:r>
            <a:rPr lang="en-US" sz="1300" kern="1200"/>
            <a:t>Used power point and board to show the kids what a clean tooth looked liked</a:t>
          </a:r>
        </a:p>
      </dsp:txBody>
      <dsp:txXfrm>
        <a:off x="5245993" y="2156542"/>
        <a:ext cx="2060357" cy="720000"/>
      </dsp:txXfrm>
    </dsp:sp>
    <dsp:sp modelId="{2F08181C-A58E-4AF9-85AF-199C5746DB0B}">
      <dsp:nvSpPr>
        <dsp:cNvPr id="0" name=""/>
        <dsp:cNvSpPr/>
      </dsp:nvSpPr>
      <dsp:spPr>
        <a:xfrm>
          <a:off x="8068682" y="508256"/>
          <a:ext cx="1256817" cy="1256817"/>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587500F-9370-4476-95CA-ABE2A9C6C438}">
      <dsp:nvSpPr>
        <dsp:cNvPr id="0" name=""/>
        <dsp:cNvSpPr/>
      </dsp:nvSpPr>
      <dsp:spPr>
        <a:xfrm>
          <a:off x="8336529" y="776103"/>
          <a:ext cx="721124" cy="72112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F0D1E907-53D5-47FA-9118-42AC341FADF2}">
      <dsp:nvSpPr>
        <dsp:cNvPr id="0" name=""/>
        <dsp:cNvSpPr/>
      </dsp:nvSpPr>
      <dsp:spPr>
        <a:xfrm>
          <a:off x="7666913" y="2156542"/>
          <a:ext cx="2060357"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577850">
            <a:lnSpc>
              <a:spcPct val="90000"/>
            </a:lnSpc>
            <a:spcBef>
              <a:spcPct val="0"/>
            </a:spcBef>
            <a:spcAft>
              <a:spcPct val="35000"/>
            </a:spcAft>
            <a:defRPr cap="all"/>
          </a:pPr>
          <a:r>
            <a:rPr lang="en-US" sz="1300" kern="1200"/>
            <a:t>Broke up into smaller groups to review proper brushing</a:t>
          </a:r>
        </a:p>
      </dsp:txBody>
      <dsp:txXfrm>
        <a:off x="7666913" y="2156542"/>
        <a:ext cx="2060357" cy="720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996149-719C-42CF-8837-3FED9818D1C4}">
      <dsp:nvSpPr>
        <dsp:cNvPr id="0" name=""/>
        <dsp:cNvSpPr/>
      </dsp:nvSpPr>
      <dsp:spPr>
        <a:xfrm>
          <a:off x="2103728" y="4899"/>
          <a:ext cx="2024437" cy="2024437"/>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C10F0BF-AF17-4463-AC08-3CEEF2B59098}">
      <dsp:nvSpPr>
        <dsp:cNvPr id="0" name=""/>
        <dsp:cNvSpPr/>
      </dsp:nvSpPr>
      <dsp:spPr>
        <a:xfrm>
          <a:off x="2535165" y="436336"/>
          <a:ext cx="1161562" cy="11615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EE38EDB-64F9-49E7-AC06-F63C7283BBC7}">
      <dsp:nvSpPr>
        <dsp:cNvPr id="0" name=""/>
        <dsp:cNvSpPr/>
      </dsp:nvSpPr>
      <dsp:spPr>
        <a:xfrm>
          <a:off x="1456571" y="2659899"/>
          <a:ext cx="331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755650">
            <a:lnSpc>
              <a:spcPct val="90000"/>
            </a:lnSpc>
            <a:spcBef>
              <a:spcPct val="0"/>
            </a:spcBef>
            <a:spcAft>
              <a:spcPct val="35000"/>
            </a:spcAft>
            <a:defRPr cap="all"/>
          </a:pPr>
          <a:r>
            <a:rPr lang="en-US" sz="1700" kern="1200"/>
            <a:t>We use the show, tell, do method</a:t>
          </a:r>
        </a:p>
      </dsp:txBody>
      <dsp:txXfrm>
        <a:off x="1456571" y="2659899"/>
        <a:ext cx="3318750" cy="720000"/>
      </dsp:txXfrm>
    </dsp:sp>
    <dsp:sp modelId="{9627C0CB-624C-4BB9-8CA0-F38ACD87BF5B}">
      <dsp:nvSpPr>
        <dsp:cNvPr id="0" name=""/>
        <dsp:cNvSpPr/>
      </dsp:nvSpPr>
      <dsp:spPr>
        <a:xfrm>
          <a:off x="6003259" y="4899"/>
          <a:ext cx="2024437" cy="2024437"/>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30A39C6-52FD-4E61-8728-181C3576688C}">
      <dsp:nvSpPr>
        <dsp:cNvPr id="0" name=""/>
        <dsp:cNvSpPr/>
      </dsp:nvSpPr>
      <dsp:spPr>
        <a:xfrm>
          <a:off x="6434696" y="436336"/>
          <a:ext cx="1161562" cy="116156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9271F1F-7C05-4AC5-B689-04C994FC53E5}">
      <dsp:nvSpPr>
        <dsp:cNvPr id="0" name=""/>
        <dsp:cNvSpPr/>
      </dsp:nvSpPr>
      <dsp:spPr>
        <a:xfrm>
          <a:off x="5356103" y="2659899"/>
          <a:ext cx="331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755650">
            <a:lnSpc>
              <a:spcPct val="90000"/>
            </a:lnSpc>
            <a:spcBef>
              <a:spcPct val="0"/>
            </a:spcBef>
            <a:spcAft>
              <a:spcPct val="35000"/>
            </a:spcAft>
            <a:defRPr cap="all"/>
          </a:pPr>
          <a:r>
            <a:rPr lang="en-US" sz="1700" kern="1200"/>
            <a:t>We evaluated whether they were using the correct method by using the teddy bears</a:t>
          </a:r>
        </a:p>
      </dsp:txBody>
      <dsp:txXfrm>
        <a:off x="5356103" y="2659899"/>
        <a:ext cx="3318750" cy="7200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3D6F7E-5138-4803-8D3A-730D6C9EB4B7}">
      <dsp:nvSpPr>
        <dsp:cNvPr id="0" name=""/>
        <dsp:cNvSpPr/>
      </dsp:nvSpPr>
      <dsp:spPr>
        <a:xfrm>
          <a:off x="1555712" y="125182"/>
          <a:ext cx="1944000" cy="1944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4080459-428B-4345-A169-885BEC3C9F32}">
      <dsp:nvSpPr>
        <dsp:cNvPr id="0" name=""/>
        <dsp:cNvSpPr/>
      </dsp:nvSpPr>
      <dsp:spPr>
        <a:xfrm>
          <a:off x="367712" y="2539616"/>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1155700">
            <a:lnSpc>
              <a:spcPct val="90000"/>
            </a:lnSpc>
            <a:spcBef>
              <a:spcPct val="0"/>
            </a:spcBef>
            <a:spcAft>
              <a:spcPct val="35000"/>
            </a:spcAft>
          </a:pPr>
          <a:r>
            <a:rPr lang="en-US" sz="2600" kern="1200"/>
            <a:t>It was a great experience</a:t>
          </a:r>
        </a:p>
      </dsp:txBody>
      <dsp:txXfrm>
        <a:off x="367712" y="2539616"/>
        <a:ext cx="4320000" cy="720000"/>
      </dsp:txXfrm>
    </dsp:sp>
    <dsp:sp modelId="{E2C7DAC1-1BC2-4346-9628-A7D2511DFA32}">
      <dsp:nvSpPr>
        <dsp:cNvPr id="0" name=""/>
        <dsp:cNvSpPr/>
      </dsp:nvSpPr>
      <dsp:spPr>
        <a:xfrm>
          <a:off x="6631712" y="125182"/>
          <a:ext cx="1944000" cy="1944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F02B3EC-EE02-404F-A3B6-A7AA978CC557}">
      <dsp:nvSpPr>
        <dsp:cNvPr id="0" name=""/>
        <dsp:cNvSpPr/>
      </dsp:nvSpPr>
      <dsp:spPr>
        <a:xfrm>
          <a:off x="5443712" y="2539616"/>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1155700">
            <a:lnSpc>
              <a:spcPct val="90000"/>
            </a:lnSpc>
            <a:spcBef>
              <a:spcPct val="0"/>
            </a:spcBef>
            <a:spcAft>
              <a:spcPct val="35000"/>
            </a:spcAft>
          </a:pPr>
          <a:r>
            <a:rPr lang="en-US" sz="2600" kern="1200"/>
            <a:t>We learn how to work with children with disabilities.</a:t>
          </a:r>
        </a:p>
      </dsp:txBody>
      <dsp:txXfrm>
        <a:off x="5443712" y="2539616"/>
        <a:ext cx="4320000" cy="72000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defRPr cap="all"/>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defRPr cap="all"/>
        </a:lvl1pPr>
      </dgm1612:lstStyle>
    </a:ext>
  </dgm:extLst>
</dgm:layoutDef>
</file>

<file path=ppt/diagrams/layout4.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defRPr cap="all"/>
        </a:lvl1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FE95B6-87BD-494F-94B9-CBBE92BEEC42}" type="datetimeFigureOut">
              <a:rPr lang="en-US" smtClean="0"/>
              <a:t>4/17/20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3460F1-A1BB-4A0B-8F7A-0BFF59A6B267}" type="slidenum">
              <a:rPr lang="en-US" smtClean="0"/>
              <a:t>‹#›</a:t>
            </a:fld>
            <a:endParaRPr lang="en-US"/>
          </a:p>
        </p:txBody>
      </p:sp>
    </p:spTree>
    <p:extLst>
      <p:ext uri="{BB962C8B-B14F-4D97-AF65-F5344CB8AC3E}">
        <p14:creationId xmlns:p14="http://schemas.microsoft.com/office/powerpoint/2010/main" val="2184624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3460F1-A1BB-4A0B-8F7A-0BFF59A6B267}" type="slidenum">
              <a:rPr lang="en-US" smtClean="0"/>
              <a:t>2</a:t>
            </a:fld>
            <a:endParaRPr lang="en-US"/>
          </a:p>
        </p:txBody>
      </p:sp>
    </p:spTree>
    <p:extLst>
      <p:ext uri="{BB962C8B-B14F-4D97-AF65-F5344CB8AC3E}">
        <p14:creationId xmlns:p14="http://schemas.microsoft.com/office/powerpoint/2010/main" val="34265179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  East river child developmental center is a nonprofit early child care center. They work with children between ages 2 and 5 with ranging learning disabilities.</a:t>
            </a:r>
          </a:p>
          <a:p>
            <a:endParaRPr lang="en-US" dirty="0" smtClean="0"/>
          </a:p>
          <a:p>
            <a:r>
              <a:rPr lang="en-US" dirty="0" smtClean="0"/>
              <a:t> -  Oral disease is a major health problem among the developmentally delayed children. Individuals with disabilities have poor oral health and a higher prevalence of oral diseases, such as dental caries, missing teeth, periodontal disease, prolonged retention of primary teeth, malocclusion and supernumerary teeth.</a:t>
            </a:r>
          </a:p>
          <a:p>
            <a:endParaRPr lang="en-US" dirty="0" smtClean="0"/>
          </a:p>
          <a:p>
            <a:r>
              <a:rPr lang="en-US" dirty="0" smtClean="0"/>
              <a:t> -  According to the literature children with special health needs develop periodontal disease and have fewer remaining teeth because of poor oral hygiene and untreated caries. Many caregivers do not have  required knowledge or values to recognize the importance of oral hygiene and do not themselves practice appropriate oral hygiene or choose a proper diet. Children with special needs have more dental problems and more untreated dental disease relative to other children. </a:t>
            </a:r>
          </a:p>
          <a:p>
            <a:endParaRPr lang="en-US" dirty="0" smtClean="0"/>
          </a:p>
          <a:p>
            <a:r>
              <a:rPr lang="en-US" dirty="0" smtClean="0"/>
              <a:t> -  Children with Down syndrome have </a:t>
            </a:r>
            <a:r>
              <a:rPr lang="en-US" dirty="0" err="1" smtClean="0"/>
              <a:t>macroglossia</a:t>
            </a:r>
            <a:r>
              <a:rPr lang="en-US" dirty="0" smtClean="0"/>
              <a:t> and </a:t>
            </a:r>
            <a:r>
              <a:rPr lang="en-US" dirty="0" err="1" smtClean="0"/>
              <a:t>hypotonia</a:t>
            </a:r>
            <a:r>
              <a:rPr lang="en-US" dirty="0" smtClean="0"/>
              <a:t> (weak musculature) that affect lips and cheeks. This contributes to open bite and less effective chewing. More food can stay on the teeth from inefficient chewing. Moreover, ligamentous laxity (</a:t>
            </a:r>
            <a:r>
              <a:rPr lang="en-US" dirty="0" err="1" smtClean="0"/>
              <a:t>hyperflexibility</a:t>
            </a:r>
            <a:r>
              <a:rPr lang="en-US" dirty="0" smtClean="0"/>
              <a:t> of the joints) associated with </a:t>
            </a:r>
            <a:r>
              <a:rPr lang="en-US" dirty="0" err="1" smtClean="0"/>
              <a:t>hypodontia</a:t>
            </a:r>
            <a:r>
              <a:rPr lang="en-US" dirty="0" smtClean="0"/>
              <a:t> is present throughout the body and around the teeth in children with Down syndrome. Widened periodontal space may contribute to poor gingival health. Additionally, open bite and </a:t>
            </a:r>
            <a:r>
              <a:rPr lang="en-US" dirty="0" err="1" smtClean="0"/>
              <a:t>macroglossia</a:t>
            </a:r>
            <a:r>
              <a:rPr lang="en-US" dirty="0" smtClean="0"/>
              <a:t> are the main reason why patients with Down Syndrome are mouth breathers. And as we all know, mouth breathing causes </a:t>
            </a:r>
            <a:r>
              <a:rPr lang="en-US" dirty="0" err="1" smtClean="0"/>
              <a:t>xerostomia</a:t>
            </a:r>
            <a:r>
              <a:rPr lang="en-US" dirty="0" smtClean="0"/>
              <a:t> which further contributes to caries along with leftover food dries from inefficient chewing. </a:t>
            </a:r>
          </a:p>
          <a:p>
            <a:endParaRPr lang="en-US" dirty="0" smtClean="0"/>
          </a:p>
          <a:p>
            <a:r>
              <a:rPr lang="en-US" dirty="0" smtClean="0"/>
              <a:t> -  Autism varies widely in symptoms and severity, and some children have coexisting conditions such as epilepsy that usually controlled by anticonvulsant medications. </a:t>
            </a:r>
            <a:r>
              <a:rPr lang="en-US" dirty="0" err="1" smtClean="0"/>
              <a:t>Xerostomia</a:t>
            </a:r>
            <a:r>
              <a:rPr lang="en-US" dirty="0" smtClean="0"/>
              <a:t>, gingivitis and gingival overgrowth are common side effects of antiepileptic medication. Some children even have </a:t>
            </a:r>
            <a:r>
              <a:rPr lang="en-US" dirty="0" err="1" smtClean="0"/>
              <a:t>glossitis</a:t>
            </a:r>
            <a:r>
              <a:rPr lang="en-US" dirty="0" smtClean="0"/>
              <a:t>. Children with autism can not brush and floss independently which is especially important in this situation. Therefore, a clinician should encourage independence in daily oral hygiene by asking parents or caregivers to show how they brush and give them specific recommendations. Perform the hands-on demonstrations to show parents the correct way of brushing and flossing. A clinician may recommend a modified toothbrush or floss holder to make oral hygiene easier. </a:t>
            </a:r>
            <a:endParaRPr lang="en-US" dirty="0"/>
          </a:p>
        </p:txBody>
      </p:sp>
      <p:sp>
        <p:nvSpPr>
          <p:cNvPr id="4" name="Slide Number Placeholder 3"/>
          <p:cNvSpPr>
            <a:spLocks noGrp="1"/>
          </p:cNvSpPr>
          <p:nvPr>
            <p:ph type="sldNum" sz="quarter" idx="5"/>
          </p:nvPr>
        </p:nvSpPr>
        <p:spPr/>
        <p:txBody>
          <a:bodyPr/>
          <a:lstStyle/>
          <a:p>
            <a:fld id="{3E3460F1-A1BB-4A0B-8F7A-0BFF59A6B267}" type="slidenum">
              <a:rPr lang="en-US" smtClean="0"/>
              <a:t>3</a:t>
            </a:fld>
            <a:endParaRPr lang="en-US"/>
          </a:p>
        </p:txBody>
      </p:sp>
    </p:spTree>
    <p:extLst>
      <p:ext uri="{BB962C8B-B14F-4D97-AF65-F5344CB8AC3E}">
        <p14:creationId xmlns:p14="http://schemas.microsoft.com/office/powerpoint/2010/main" val="2113665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the paper to make your points (Florentina) read the planning section.</a:t>
            </a:r>
          </a:p>
        </p:txBody>
      </p:sp>
      <p:sp>
        <p:nvSpPr>
          <p:cNvPr id="4" name="Slide Number Placeholder 3"/>
          <p:cNvSpPr>
            <a:spLocks noGrp="1"/>
          </p:cNvSpPr>
          <p:nvPr>
            <p:ph type="sldNum" sz="quarter" idx="5"/>
          </p:nvPr>
        </p:nvSpPr>
        <p:spPr/>
        <p:txBody>
          <a:bodyPr/>
          <a:lstStyle/>
          <a:p>
            <a:fld id="{3E3460F1-A1BB-4A0B-8F7A-0BFF59A6B267}" type="slidenum">
              <a:rPr lang="en-US" smtClean="0"/>
              <a:t>4</a:t>
            </a:fld>
            <a:endParaRPr lang="en-US"/>
          </a:p>
        </p:txBody>
      </p:sp>
    </p:spTree>
    <p:extLst>
      <p:ext uri="{BB962C8B-B14F-4D97-AF65-F5344CB8AC3E}">
        <p14:creationId xmlns:p14="http://schemas.microsoft.com/office/powerpoint/2010/main" val="121044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Look at the paper and use implementation section to make your points (Nadia)</a:t>
            </a:r>
          </a:p>
        </p:txBody>
      </p:sp>
      <p:sp>
        <p:nvSpPr>
          <p:cNvPr id="4" name="Slide Number Placeholder 3"/>
          <p:cNvSpPr>
            <a:spLocks noGrp="1"/>
          </p:cNvSpPr>
          <p:nvPr>
            <p:ph type="sldNum" sz="quarter" idx="5"/>
          </p:nvPr>
        </p:nvSpPr>
        <p:spPr/>
        <p:txBody>
          <a:bodyPr/>
          <a:lstStyle/>
          <a:p>
            <a:fld id="{3E3460F1-A1BB-4A0B-8F7A-0BFF59A6B267}" type="slidenum">
              <a:rPr lang="en-US" smtClean="0"/>
              <a:t>5</a:t>
            </a:fld>
            <a:endParaRPr lang="en-US"/>
          </a:p>
        </p:txBody>
      </p:sp>
    </p:spTree>
    <p:extLst>
      <p:ext uri="{BB962C8B-B14F-4D97-AF65-F5344CB8AC3E}">
        <p14:creationId xmlns:p14="http://schemas.microsoft.com/office/powerpoint/2010/main" val="618194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the paper as a guide use Evaluation section( Erica)</a:t>
            </a:r>
          </a:p>
        </p:txBody>
      </p:sp>
      <p:sp>
        <p:nvSpPr>
          <p:cNvPr id="4" name="Slide Number Placeholder 3"/>
          <p:cNvSpPr>
            <a:spLocks noGrp="1"/>
          </p:cNvSpPr>
          <p:nvPr>
            <p:ph type="sldNum" sz="quarter" idx="5"/>
          </p:nvPr>
        </p:nvSpPr>
        <p:spPr/>
        <p:txBody>
          <a:bodyPr/>
          <a:lstStyle/>
          <a:p>
            <a:fld id="{3E3460F1-A1BB-4A0B-8F7A-0BFF59A6B267}" type="slidenum">
              <a:rPr lang="en-US" smtClean="0"/>
              <a:t>6</a:t>
            </a:fld>
            <a:endParaRPr lang="en-US"/>
          </a:p>
        </p:txBody>
      </p:sp>
    </p:spTree>
    <p:extLst>
      <p:ext uri="{BB962C8B-B14F-4D97-AF65-F5344CB8AC3E}">
        <p14:creationId xmlns:p14="http://schemas.microsoft.com/office/powerpoint/2010/main" val="9683218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Look at the paper and use the conclusion </a:t>
            </a:r>
            <a:r>
              <a:rPr lang="en-US" dirty="0" err="1"/>
              <a:t>ection</a:t>
            </a:r>
            <a:r>
              <a:rPr lang="en-US" dirty="0"/>
              <a:t> as a guide (</a:t>
            </a:r>
            <a:r>
              <a:rPr lang="en-US" dirty="0" err="1"/>
              <a:t>Nagmeh</a:t>
            </a:r>
            <a:r>
              <a:rPr lang="en-US" dirty="0"/>
              <a:t>)</a:t>
            </a:r>
          </a:p>
        </p:txBody>
      </p:sp>
      <p:sp>
        <p:nvSpPr>
          <p:cNvPr id="4" name="Slide Number Placeholder 3"/>
          <p:cNvSpPr>
            <a:spLocks noGrp="1"/>
          </p:cNvSpPr>
          <p:nvPr>
            <p:ph type="sldNum" sz="quarter" idx="5"/>
          </p:nvPr>
        </p:nvSpPr>
        <p:spPr/>
        <p:txBody>
          <a:bodyPr/>
          <a:lstStyle/>
          <a:p>
            <a:fld id="{3E3460F1-A1BB-4A0B-8F7A-0BFF59A6B267}" type="slidenum">
              <a:rPr lang="en-US" smtClean="0"/>
              <a:t>7</a:t>
            </a:fld>
            <a:endParaRPr lang="en-US"/>
          </a:p>
        </p:txBody>
      </p:sp>
    </p:spTree>
    <p:extLst>
      <p:ext uri="{BB962C8B-B14F-4D97-AF65-F5344CB8AC3E}">
        <p14:creationId xmlns:p14="http://schemas.microsoft.com/office/powerpoint/2010/main" val="39616829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4/17/20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4/17/20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4/17/20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4/17/20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4/17/20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diagramData" Target="../diagrams/data1.xml"/><Relationship Id="rId5" Type="http://schemas.openxmlformats.org/officeDocument/2006/relationships/diagramLayout" Target="../diagrams/layout1.xml"/><Relationship Id="rId6" Type="http://schemas.openxmlformats.org/officeDocument/2006/relationships/diagramQuickStyle" Target="../diagrams/quickStyle1.xml"/><Relationship Id="rId7" Type="http://schemas.openxmlformats.org/officeDocument/2006/relationships/diagramColors" Target="../diagrams/colors1.xml"/><Relationship Id="rId8"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diagramData" Target="../diagrams/data2.xml"/><Relationship Id="rId5" Type="http://schemas.openxmlformats.org/officeDocument/2006/relationships/diagramLayout" Target="../diagrams/layout2.xml"/><Relationship Id="rId6" Type="http://schemas.openxmlformats.org/officeDocument/2006/relationships/diagramQuickStyle" Target="../diagrams/quickStyle2.xml"/><Relationship Id="rId7" Type="http://schemas.openxmlformats.org/officeDocument/2006/relationships/diagramColors" Target="../diagrams/colors2.xml"/><Relationship Id="rId8"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diagramData" Target="../diagrams/data3.xml"/><Relationship Id="rId5" Type="http://schemas.openxmlformats.org/officeDocument/2006/relationships/diagramLayout" Target="../diagrams/layout3.xml"/><Relationship Id="rId6" Type="http://schemas.openxmlformats.org/officeDocument/2006/relationships/diagramQuickStyle" Target="../diagrams/quickStyle3.xml"/><Relationship Id="rId7" Type="http://schemas.openxmlformats.org/officeDocument/2006/relationships/diagramColors" Target="../diagrams/colors3.xml"/><Relationship Id="rId8"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diagramData" Target="../diagrams/data4.xml"/><Relationship Id="rId5" Type="http://schemas.openxmlformats.org/officeDocument/2006/relationships/diagramLayout" Target="../diagrams/layout4.xml"/><Relationship Id="rId6" Type="http://schemas.openxmlformats.org/officeDocument/2006/relationships/diagramQuickStyle" Target="../diagrams/quickStyle4.xml"/><Relationship Id="rId7" Type="http://schemas.openxmlformats.org/officeDocument/2006/relationships/diagramColors" Target="../diagrams/colors4.xml"/><Relationship Id="rId8"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diagramData" Target="../diagrams/data5.xml"/><Relationship Id="rId5" Type="http://schemas.openxmlformats.org/officeDocument/2006/relationships/diagramLayout" Target="../diagrams/layout5.xml"/><Relationship Id="rId6" Type="http://schemas.openxmlformats.org/officeDocument/2006/relationships/diagramQuickStyle" Target="../diagrams/quickStyle5.xml"/><Relationship Id="rId7" Type="http://schemas.openxmlformats.org/officeDocument/2006/relationships/diagramColors" Target="../diagrams/colors5.xml"/><Relationship Id="rId8"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hyperlink" Target="https://ncd.gov/rawmedia_repository/20130315_Ch2b.jpe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571699-274E-4E82-B724-FEBB73688D20}"/>
              </a:ext>
            </a:extLst>
          </p:cNvPr>
          <p:cNvSpPr>
            <a:spLocks noGrp="1"/>
          </p:cNvSpPr>
          <p:nvPr>
            <p:ph type="ctrTitle"/>
          </p:nvPr>
        </p:nvSpPr>
        <p:spPr/>
        <p:txBody>
          <a:bodyPr>
            <a:normAutofit fontScale="90000"/>
          </a:bodyPr>
          <a:lstStyle/>
          <a:p>
            <a:r>
              <a:rPr lang="en-US" dirty="0"/>
              <a:t>Teaching Proper brushing for special needs children</a:t>
            </a:r>
          </a:p>
        </p:txBody>
      </p:sp>
      <p:sp>
        <p:nvSpPr>
          <p:cNvPr id="3" name="Subtitle 2">
            <a:extLst>
              <a:ext uri="{FF2B5EF4-FFF2-40B4-BE49-F238E27FC236}">
                <a16:creationId xmlns:a16="http://schemas.microsoft.com/office/drawing/2014/main" xmlns="" id="{B1E7D94D-49B9-47F9-8D71-0408ABA78FDB}"/>
              </a:ext>
            </a:extLst>
          </p:cNvPr>
          <p:cNvSpPr>
            <a:spLocks noGrp="1"/>
          </p:cNvSpPr>
          <p:nvPr>
            <p:ph type="subTitle" idx="1"/>
          </p:nvPr>
        </p:nvSpPr>
        <p:spPr/>
        <p:txBody>
          <a:bodyPr>
            <a:normAutofit fontScale="25000" lnSpcReduction="20000"/>
          </a:bodyPr>
          <a:lstStyle/>
          <a:p>
            <a:r>
              <a:rPr lang="en-US" sz="6400" dirty="0"/>
              <a:t>By: Rebecca Leger</a:t>
            </a:r>
          </a:p>
          <a:p>
            <a:r>
              <a:rPr lang="en-US" sz="6400" dirty="0" err="1"/>
              <a:t>Alona</a:t>
            </a:r>
            <a:r>
              <a:rPr lang="en-US" sz="6400" dirty="0"/>
              <a:t> </a:t>
            </a:r>
            <a:r>
              <a:rPr lang="en-US" sz="6400" dirty="0" err="1"/>
              <a:t>Abdullaieva</a:t>
            </a:r>
            <a:r>
              <a:rPr lang="en-US" sz="6400" dirty="0"/>
              <a:t>  </a:t>
            </a:r>
          </a:p>
          <a:p>
            <a:r>
              <a:rPr lang="en-US" sz="6400" dirty="0"/>
              <a:t>                                                    Erica </a:t>
            </a:r>
            <a:r>
              <a:rPr lang="en-US" sz="6400" dirty="0" err="1"/>
              <a:t>Lliguichuzhca</a:t>
            </a:r>
            <a:endParaRPr lang="en-US" sz="6400" dirty="0"/>
          </a:p>
          <a:p>
            <a:r>
              <a:rPr lang="en-US" sz="6400" dirty="0"/>
              <a:t>                                                     Florentina </a:t>
            </a:r>
            <a:r>
              <a:rPr lang="en-US" sz="6400" dirty="0" err="1"/>
              <a:t>Lubani</a:t>
            </a:r>
            <a:endParaRPr lang="en-US" sz="6400" dirty="0"/>
          </a:p>
          <a:p>
            <a:r>
              <a:rPr lang="en-US" sz="6400" dirty="0"/>
              <a:t>                                                      </a:t>
            </a:r>
            <a:r>
              <a:rPr lang="en-US" sz="6400" dirty="0" err="1"/>
              <a:t>Nagmeh</a:t>
            </a:r>
            <a:r>
              <a:rPr lang="en-US" sz="6400" dirty="0"/>
              <a:t> </a:t>
            </a:r>
            <a:r>
              <a:rPr lang="en-US" sz="6400" dirty="0" err="1"/>
              <a:t>Muthana</a:t>
            </a:r>
            <a:endParaRPr lang="en-US" sz="6400" dirty="0"/>
          </a:p>
          <a:p>
            <a:r>
              <a:rPr lang="en-US" sz="6400" dirty="0"/>
              <a:t>                                                      Nadia </a:t>
            </a:r>
            <a:r>
              <a:rPr lang="en-US" sz="6400" dirty="0" err="1"/>
              <a:t>Trentacosta</a:t>
            </a:r>
            <a:endParaRPr lang="en-US" sz="6400" dirty="0"/>
          </a:p>
          <a:p>
            <a:r>
              <a:rPr lang="en-US" dirty="0"/>
              <a:t/>
            </a:r>
            <a:br>
              <a:rPr lang="en-US" dirty="0"/>
            </a:br>
            <a:endParaRPr lang="en-US" dirty="0"/>
          </a:p>
        </p:txBody>
      </p:sp>
    </p:spTree>
    <p:extLst>
      <p:ext uri="{BB962C8B-B14F-4D97-AF65-F5344CB8AC3E}">
        <p14:creationId xmlns:p14="http://schemas.microsoft.com/office/powerpoint/2010/main" val="590903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261100-1AA8-4509-BD17-B463CDBE2452}"/>
              </a:ext>
            </a:extLst>
          </p:cNvPr>
          <p:cNvSpPr>
            <a:spLocks noGrp="1"/>
          </p:cNvSpPr>
          <p:nvPr>
            <p:ph type="title"/>
          </p:nvPr>
        </p:nvSpPr>
        <p:spPr>
          <a:xfrm>
            <a:off x="685802" y="609600"/>
            <a:ext cx="6282266" cy="1456267"/>
          </a:xfrm>
        </p:spPr>
        <p:txBody>
          <a:bodyPr>
            <a:normAutofit/>
          </a:bodyPr>
          <a:lstStyle/>
          <a:p>
            <a:r>
              <a:rPr lang="en-US" dirty="0" smtClean="0"/>
              <a:t>Introduction</a:t>
            </a:r>
            <a:endParaRPr lang="en-US" dirty="0"/>
          </a:p>
        </p:txBody>
      </p:sp>
      <p:sp>
        <p:nvSpPr>
          <p:cNvPr id="3" name="Content Placeholder 2">
            <a:extLst>
              <a:ext uri="{FF2B5EF4-FFF2-40B4-BE49-F238E27FC236}">
                <a16:creationId xmlns:a16="http://schemas.microsoft.com/office/drawing/2014/main" xmlns="" id="{083FB18D-B1CB-4431-84E3-9BECFF0A7937}"/>
              </a:ext>
            </a:extLst>
          </p:cNvPr>
          <p:cNvSpPr>
            <a:spLocks noGrp="1"/>
          </p:cNvSpPr>
          <p:nvPr>
            <p:ph idx="1"/>
          </p:nvPr>
        </p:nvSpPr>
        <p:spPr>
          <a:xfrm>
            <a:off x="519487" y="1844424"/>
            <a:ext cx="5876818" cy="3977014"/>
          </a:xfrm>
        </p:spPr>
        <p:txBody>
          <a:bodyPr>
            <a:normAutofit fontScale="92500" lnSpcReduction="10000"/>
          </a:bodyPr>
          <a:lstStyle/>
          <a:p>
            <a:endParaRPr lang="en-US" dirty="0" smtClean="0"/>
          </a:p>
          <a:p>
            <a:endParaRPr lang="en-US" dirty="0"/>
          </a:p>
          <a:p>
            <a:endParaRPr lang="en-US" dirty="0" smtClean="0"/>
          </a:p>
          <a:p>
            <a:pPr algn="just"/>
            <a:endParaRPr lang="en-US" dirty="0"/>
          </a:p>
          <a:p>
            <a:pPr algn="just"/>
            <a:r>
              <a:rPr lang="en-US" sz="2000" dirty="0" smtClean="0"/>
              <a:t>According </a:t>
            </a:r>
            <a:r>
              <a:rPr lang="en-US" sz="2000" dirty="0"/>
              <a:t>to the World Health Organization 10-12% of the world population has some form of a disabilities.</a:t>
            </a:r>
          </a:p>
          <a:p>
            <a:pPr algn="just"/>
            <a:r>
              <a:rPr lang="en-US" sz="2000" dirty="0"/>
              <a:t>In the US  about 17% of children have </a:t>
            </a:r>
            <a:r>
              <a:rPr lang="en-US" sz="2000" dirty="0" smtClean="0"/>
              <a:t>a </a:t>
            </a:r>
            <a:r>
              <a:rPr lang="en-US" sz="2000" dirty="0"/>
              <a:t>disability.</a:t>
            </a:r>
          </a:p>
          <a:p>
            <a:pPr algn="just"/>
            <a:r>
              <a:rPr lang="en-US" sz="2000" dirty="0"/>
              <a:t>Children disability can range from mild to </a:t>
            </a:r>
            <a:r>
              <a:rPr lang="en-US" sz="2000" dirty="0" smtClean="0"/>
              <a:t>severe</a:t>
            </a:r>
          </a:p>
          <a:p>
            <a:pPr algn="just"/>
            <a:r>
              <a:rPr lang="en-US" sz="2000" dirty="0"/>
              <a:t>According to American Health Association children with disabilities are  unable to function at full capacity mentally, physically or socially.</a:t>
            </a:r>
          </a:p>
          <a:p>
            <a:endParaRPr lang="en-US" dirty="0" smtClean="0"/>
          </a:p>
          <a:p>
            <a:endParaRPr lang="en-US" dirty="0" smtClean="0"/>
          </a:p>
          <a:p>
            <a:endParaRPr lang="en-US" dirty="0"/>
          </a:p>
          <a:p>
            <a:endParaRPr lang="en-US" dirty="0"/>
          </a:p>
          <a:p>
            <a:endParaRPr lang="en-US" dirty="0"/>
          </a:p>
          <a:p>
            <a:pPr marL="0" indent="0">
              <a:buNone/>
            </a:pPr>
            <a:endParaRPr lang="en-US" dirty="0"/>
          </a:p>
          <a:p>
            <a:endParaRPr lang="en-US" dirty="0"/>
          </a:p>
        </p:txBody>
      </p:sp>
      <p:pic>
        <p:nvPicPr>
          <p:cNvPr id="4" name="Picture 3">
            <a:extLst>
              <a:ext uri="{FF2B5EF4-FFF2-40B4-BE49-F238E27FC236}">
                <a16:creationId xmlns:a16="http://schemas.microsoft.com/office/drawing/2014/main" xmlns="" id="{123D435E-F4EC-4807-8695-D533229CBAF8}"/>
              </a:ext>
            </a:extLst>
          </p:cNvPr>
          <p:cNvPicPr>
            <a:picLocks noChangeAspect="1"/>
          </p:cNvPicPr>
          <p:nvPr/>
        </p:nvPicPr>
        <p:blipFill>
          <a:blip r:embed="rId4"/>
          <a:stretch>
            <a:fillRect/>
          </a:stretch>
        </p:blipFill>
        <p:spPr>
          <a:xfrm>
            <a:off x="6968068" y="1678776"/>
            <a:ext cx="3445714" cy="2101885"/>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1358689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576D40-DFB1-44DA-B480-0EA5BA7F636B}"/>
              </a:ext>
            </a:extLst>
          </p:cNvPr>
          <p:cNvSpPr>
            <a:spLocks noGrp="1"/>
          </p:cNvSpPr>
          <p:nvPr>
            <p:ph type="title"/>
          </p:nvPr>
        </p:nvSpPr>
        <p:spPr>
          <a:xfrm>
            <a:off x="685801" y="609600"/>
            <a:ext cx="10131425" cy="1456267"/>
          </a:xfrm>
        </p:spPr>
        <p:txBody>
          <a:bodyPr>
            <a:normAutofit/>
          </a:bodyPr>
          <a:lstStyle/>
          <a:p>
            <a:r>
              <a:rPr lang="en-US" dirty="0"/>
              <a:t>Assessment</a:t>
            </a:r>
          </a:p>
        </p:txBody>
      </p:sp>
      <p:graphicFrame>
        <p:nvGraphicFramePr>
          <p:cNvPr id="5" name="Content Placeholder 2">
            <a:extLst>
              <a:ext uri="{FF2B5EF4-FFF2-40B4-BE49-F238E27FC236}">
                <a16:creationId xmlns:a16="http://schemas.microsoft.com/office/drawing/2014/main" xmlns="" id="{7AFAE6B9-3137-49EC-B541-1326DC5634A5}"/>
              </a:ext>
            </a:extLst>
          </p:cNvPr>
          <p:cNvGraphicFramePr>
            <a:graphicFrameLocks noGrp="1"/>
          </p:cNvGraphicFramePr>
          <p:nvPr>
            <p:ph idx="1"/>
            <p:extLst>
              <p:ext uri="{D42A27DB-BD31-4B8C-83A1-F6EECF244321}">
                <p14:modId xmlns:p14="http://schemas.microsoft.com/office/powerpoint/2010/main" val="2396057625"/>
              </p:ext>
            </p:extLst>
          </p:nvPr>
        </p:nvGraphicFramePr>
        <p:xfrm>
          <a:off x="685800" y="2406400"/>
          <a:ext cx="10131425" cy="338479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123951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31B1B7-1F57-4CAF-913F-2C844343D06D}"/>
              </a:ext>
            </a:extLst>
          </p:cNvPr>
          <p:cNvSpPr>
            <a:spLocks noGrp="1"/>
          </p:cNvSpPr>
          <p:nvPr>
            <p:ph type="title"/>
          </p:nvPr>
        </p:nvSpPr>
        <p:spPr>
          <a:xfrm>
            <a:off x="685801" y="609600"/>
            <a:ext cx="10131425" cy="1456267"/>
          </a:xfrm>
        </p:spPr>
        <p:txBody>
          <a:bodyPr>
            <a:normAutofit/>
          </a:bodyPr>
          <a:lstStyle/>
          <a:p>
            <a:r>
              <a:rPr lang="en-US" dirty="0"/>
              <a:t>Planning</a:t>
            </a:r>
          </a:p>
        </p:txBody>
      </p:sp>
      <p:graphicFrame>
        <p:nvGraphicFramePr>
          <p:cNvPr id="5" name="Content Placeholder 2">
            <a:extLst>
              <a:ext uri="{FF2B5EF4-FFF2-40B4-BE49-F238E27FC236}">
                <a16:creationId xmlns:a16="http://schemas.microsoft.com/office/drawing/2014/main" xmlns="" id="{C0CECB93-5C6C-4B19-BFD8-C0DDD9C89CF7}"/>
              </a:ext>
            </a:extLst>
          </p:cNvPr>
          <p:cNvGraphicFramePr>
            <a:graphicFrameLocks noGrp="1"/>
          </p:cNvGraphicFramePr>
          <p:nvPr>
            <p:ph idx="1"/>
            <p:extLst>
              <p:ext uri="{D42A27DB-BD31-4B8C-83A1-F6EECF244321}">
                <p14:modId xmlns:p14="http://schemas.microsoft.com/office/powerpoint/2010/main" val="2595146077"/>
              </p:ext>
            </p:extLst>
          </p:nvPr>
        </p:nvGraphicFramePr>
        <p:xfrm>
          <a:off x="685800" y="2406400"/>
          <a:ext cx="10131425" cy="338479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882786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49E9C7-F0B0-4A80-B6EC-9B087AA7ABB1}"/>
              </a:ext>
            </a:extLst>
          </p:cNvPr>
          <p:cNvSpPr>
            <a:spLocks noGrp="1"/>
          </p:cNvSpPr>
          <p:nvPr>
            <p:ph type="title"/>
          </p:nvPr>
        </p:nvSpPr>
        <p:spPr>
          <a:xfrm>
            <a:off x="685801" y="609600"/>
            <a:ext cx="10131425" cy="1456267"/>
          </a:xfrm>
        </p:spPr>
        <p:txBody>
          <a:bodyPr>
            <a:normAutofit/>
          </a:bodyPr>
          <a:lstStyle/>
          <a:p>
            <a:r>
              <a:rPr lang="en-US" dirty="0"/>
              <a:t>implementation</a:t>
            </a:r>
          </a:p>
        </p:txBody>
      </p:sp>
      <p:graphicFrame>
        <p:nvGraphicFramePr>
          <p:cNvPr id="5" name="Content Placeholder 2">
            <a:extLst>
              <a:ext uri="{FF2B5EF4-FFF2-40B4-BE49-F238E27FC236}">
                <a16:creationId xmlns:a16="http://schemas.microsoft.com/office/drawing/2014/main" xmlns="" id="{EA9AC02D-AB26-48F7-AC34-BF1ADDC13412}"/>
              </a:ext>
            </a:extLst>
          </p:cNvPr>
          <p:cNvGraphicFramePr>
            <a:graphicFrameLocks noGrp="1"/>
          </p:cNvGraphicFramePr>
          <p:nvPr>
            <p:ph idx="1"/>
            <p:extLst>
              <p:ext uri="{D42A27DB-BD31-4B8C-83A1-F6EECF244321}">
                <p14:modId xmlns:p14="http://schemas.microsoft.com/office/powerpoint/2010/main" val="1813463057"/>
              </p:ext>
            </p:extLst>
          </p:nvPr>
        </p:nvGraphicFramePr>
        <p:xfrm>
          <a:off x="685800" y="2406400"/>
          <a:ext cx="10131425" cy="338479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642922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5A8B87-CDA2-4C37-94F2-D3E87E8B0C0E}"/>
              </a:ext>
            </a:extLst>
          </p:cNvPr>
          <p:cNvSpPr>
            <a:spLocks noGrp="1"/>
          </p:cNvSpPr>
          <p:nvPr>
            <p:ph type="title"/>
          </p:nvPr>
        </p:nvSpPr>
        <p:spPr>
          <a:xfrm>
            <a:off x="685801" y="609600"/>
            <a:ext cx="10131425" cy="1456267"/>
          </a:xfrm>
        </p:spPr>
        <p:txBody>
          <a:bodyPr>
            <a:normAutofit/>
          </a:bodyPr>
          <a:lstStyle/>
          <a:p>
            <a:r>
              <a:rPr lang="en-US" dirty="0"/>
              <a:t>Evaluation</a:t>
            </a:r>
          </a:p>
        </p:txBody>
      </p:sp>
      <p:graphicFrame>
        <p:nvGraphicFramePr>
          <p:cNvPr id="5" name="Content Placeholder 2">
            <a:extLst>
              <a:ext uri="{FF2B5EF4-FFF2-40B4-BE49-F238E27FC236}">
                <a16:creationId xmlns:a16="http://schemas.microsoft.com/office/drawing/2014/main" xmlns="" id="{23BBF2D6-779A-4422-BF42-1CC32D2FE3B3}"/>
              </a:ext>
            </a:extLst>
          </p:cNvPr>
          <p:cNvGraphicFramePr>
            <a:graphicFrameLocks noGrp="1"/>
          </p:cNvGraphicFramePr>
          <p:nvPr>
            <p:ph idx="1"/>
            <p:extLst>
              <p:ext uri="{D42A27DB-BD31-4B8C-83A1-F6EECF244321}">
                <p14:modId xmlns:p14="http://schemas.microsoft.com/office/powerpoint/2010/main" val="327641162"/>
              </p:ext>
            </p:extLst>
          </p:nvPr>
        </p:nvGraphicFramePr>
        <p:xfrm>
          <a:off x="685800" y="2406400"/>
          <a:ext cx="10131425" cy="338479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449060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8A523E-C43F-4D31-92C6-03CDD950C17B}"/>
              </a:ext>
            </a:extLst>
          </p:cNvPr>
          <p:cNvSpPr>
            <a:spLocks noGrp="1"/>
          </p:cNvSpPr>
          <p:nvPr>
            <p:ph type="title"/>
          </p:nvPr>
        </p:nvSpPr>
        <p:spPr>
          <a:xfrm>
            <a:off x="685801" y="609600"/>
            <a:ext cx="10131425" cy="1456267"/>
          </a:xfrm>
        </p:spPr>
        <p:txBody>
          <a:bodyPr>
            <a:normAutofit/>
          </a:bodyPr>
          <a:lstStyle/>
          <a:p>
            <a:r>
              <a:rPr lang="en-US" dirty="0"/>
              <a:t>Conclusion</a:t>
            </a:r>
          </a:p>
        </p:txBody>
      </p:sp>
      <p:graphicFrame>
        <p:nvGraphicFramePr>
          <p:cNvPr id="5" name="Content Placeholder 2">
            <a:extLst>
              <a:ext uri="{FF2B5EF4-FFF2-40B4-BE49-F238E27FC236}">
                <a16:creationId xmlns:a16="http://schemas.microsoft.com/office/drawing/2014/main" xmlns="" id="{9EED8D77-BA28-47EE-8B5A-BDA4D01B25BA}"/>
              </a:ext>
            </a:extLst>
          </p:cNvPr>
          <p:cNvGraphicFramePr>
            <a:graphicFrameLocks noGrp="1"/>
          </p:cNvGraphicFramePr>
          <p:nvPr>
            <p:ph idx="1"/>
            <p:extLst>
              <p:ext uri="{D42A27DB-BD31-4B8C-83A1-F6EECF244321}">
                <p14:modId xmlns:p14="http://schemas.microsoft.com/office/powerpoint/2010/main" val="3012504003"/>
              </p:ext>
            </p:extLst>
          </p:nvPr>
        </p:nvGraphicFramePr>
        <p:xfrm>
          <a:off x="685800" y="2406400"/>
          <a:ext cx="10131425" cy="338479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50313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xmlns="" id="{54309F57-B331-41A7-9154-15EC2AF45A6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0" y="0"/>
            <a:ext cx="8845162" cy="6858000"/>
          </a:xfrm>
          <a:custGeom>
            <a:avLst/>
            <a:gdLst>
              <a:gd name="connsiteX0" fmla="*/ 0 w 8845162"/>
              <a:gd name="connsiteY0" fmla="*/ 0 h 6858000"/>
              <a:gd name="connsiteX1" fmla="*/ 6265248 w 8845162"/>
              <a:gd name="connsiteY1" fmla="*/ 0 h 6858000"/>
              <a:gd name="connsiteX2" fmla="*/ 7537703 w 8845162"/>
              <a:gd name="connsiteY2" fmla="*/ 0 h 6858000"/>
              <a:gd name="connsiteX3" fmla="*/ 8845162 w 8845162"/>
              <a:gd name="connsiteY3" fmla="*/ 0 h 6858000"/>
              <a:gd name="connsiteX4" fmla="*/ 8845162 w 8845162"/>
              <a:gd name="connsiteY4" fmla="*/ 6858000 h 6858000"/>
              <a:gd name="connsiteX5" fmla="*/ 7537703 w 8845162"/>
              <a:gd name="connsiteY5" fmla="*/ 6858000 h 6858000"/>
              <a:gd name="connsiteX6" fmla="*/ 6265248 w 8845162"/>
              <a:gd name="connsiteY6" fmla="*/ 6858000 h 6858000"/>
              <a:gd name="connsiteX7" fmla="*/ 20957 w 8845162"/>
              <a:gd name="connsiteY7" fmla="*/ 6858000 h 6858000"/>
              <a:gd name="connsiteX8" fmla="*/ 46002 w 8845162"/>
              <a:gd name="connsiteY8" fmla="*/ 6702325 h 6858000"/>
              <a:gd name="connsiteX9" fmla="*/ 69870 w 8845162"/>
              <a:gd name="connsiteY9" fmla="*/ 6547334 h 6858000"/>
              <a:gd name="connsiteX10" fmla="*/ 93234 w 8845162"/>
              <a:gd name="connsiteY10" fmla="*/ 6391658 h 6858000"/>
              <a:gd name="connsiteX11" fmla="*/ 113237 w 8845162"/>
              <a:gd name="connsiteY11" fmla="*/ 6235295 h 6858000"/>
              <a:gd name="connsiteX12" fmla="*/ 133409 w 8845162"/>
              <a:gd name="connsiteY12" fmla="*/ 6079619 h 6858000"/>
              <a:gd name="connsiteX13" fmla="*/ 152234 w 8845162"/>
              <a:gd name="connsiteY13" fmla="*/ 5923256 h 6858000"/>
              <a:gd name="connsiteX14" fmla="*/ 168370 w 8845162"/>
              <a:gd name="connsiteY14" fmla="*/ 5768951 h 6858000"/>
              <a:gd name="connsiteX15" fmla="*/ 183667 w 8845162"/>
              <a:gd name="connsiteY15" fmla="*/ 5612589 h 6858000"/>
              <a:gd name="connsiteX16" fmla="*/ 197619 w 8845162"/>
              <a:gd name="connsiteY16" fmla="*/ 5456912 h 6858000"/>
              <a:gd name="connsiteX17" fmla="*/ 209720 w 8845162"/>
              <a:gd name="connsiteY17" fmla="*/ 5303979 h 6858000"/>
              <a:gd name="connsiteX18" fmla="*/ 221823 w 8845162"/>
              <a:gd name="connsiteY18" fmla="*/ 5148988 h 6858000"/>
              <a:gd name="connsiteX19" fmla="*/ 231908 w 8845162"/>
              <a:gd name="connsiteY19" fmla="*/ 4996055 h 6858000"/>
              <a:gd name="connsiteX20" fmla="*/ 239808 w 8845162"/>
              <a:gd name="connsiteY20" fmla="*/ 4843121 h 6858000"/>
              <a:gd name="connsiteX21" fmla="*/ 248045 w 8845162"/>
              <a:gd name="connsiteY21" fmla="*/ 4690874 h 6858000"/>
              <a:gd name="connsiteX22" fmla="*/ 254936 w 8845162"/>
              <a:gd name="connsiteY22" fmla="*/ 4539998 h 6858000"/>
              <a:gd name="connsiteX23" fmla="*/ 259811 w 8845162"/>
              <a:gd name="connsiteY23" fmla="*/ 4390493 h 6858000"/>
              <a:gd name="connsiteX24" fmla="*/ 264014 w 8845162"/>
              <a:gd name="connsiteY24" fmla="*/ 4240989 h 6858000"/>
              <a:gd name="connsiteX25" fmla="*/ 268047 w 8845162"/>
              <a:gd name="connsiteY25" fmla="*/ 4092856 h 6858000"/>
              <a:gd name="connsiteX26" fmla="*/ 269897 w 8845162"/>
              <a:gd name="connsiteY26" fmla="*/ 3946781 h 6858000"/>
              <a:gd name="connsiteX27" fmla="*/ 271913 w 8845162"/>
              <a:gd name="connsiteY27" fmla="*/ 3800705 h 6858000"/>
              <a:gd name="connsiteX28" fmla="*/ 272922 w 8845162"/>
              <a:gd name="connsiteY28" fmla="*/ 3656687 h 6858000"/>
              <a:gd name="connsiteX29" fmla="*/ 271913 w 8845162"/>
              <a:gd name="connsiteY29" fmla="*/ 3514041 h 6858000"/>
              <a:gd name="connsiteX30" fmla="*/ 271913 w 8845162"/>
              <a:gd name="connsiteY30" fmla="*/ 3372766 h 6858000"/>
              <a:gd name="connsiteX31" fmla="*/ 269897 w 8845162"/>
              <a:gd name="connsiteY31" fmla="*/ 3232863 h 6858000"/>
              <a:gd name="connsiteX32" fmla="*/ 266871 w 8845162"/>
              <a:gd name="connsiteY32" fmla="*/ 3095703 h 6858000"/>
              <a:gd name="connsiteX33" fmla="*/ 264014 w 8845162"/>
              <a:gd name="connsiteY33" fmla="*/ 2959915 h 6858000"/>
              <a:gd name="connsiteX34" fmla="*/ 260820 w 8845162"/>
              <a:gd name="connsiteY34" fmla="*/ 2826869 h 6858000"/>
              <a:gd name="connsiteX35" fmla="*/ 255946 w 8845162"/>
              <a:gd name="connsiteY35" fmla="*/ 2694510 h 6858000"/>
              <a:gd name="connsiteX36" fmla="*/ 250734 w 8845162"/>
              <a:gd name="connsiteY36" fmla="*/ 2564209 h 6858000"/>
              <a:gd name="connsiteX37" fmla="*/ 246028 w 8845162"/>
              <a:gd name="connsiteY37" fmla="*/ 2436650 h 6858000"/>
              <a:gd name="connsiteX38" fmla="*/ 232749 w 8845162"/>
              <a:gd name="connsiteY38" fmla="*/ 2187704 h 6858000"/>
              <a:gd name="connsiteX39" fmla="*/ 218630 w 8845162"/>
              <a:gd name="connsiteY39" fmla="*/ 1949046 h 6858000"/>
              <a:gd name="connsiteX40" fmla="*/ 203837 w 8845162"/>
              <a:gd name="connsiteY40" fmla="*/ 1719989 h 6858000"/>
              <a:gd name="connsiteX41" fmla="*/ 187532 w 8845162"/>
              <a:gd name="connsiteY41" fmla="*/ 1503276 h 6858000"/>
              <a:gd name="connsiteX42" fmla="*/ 170555 w 8845162"/>
              <a:gd name="connsiteY42" fmla="*/ 1296164 h 6858000"/>
              <a:gd name="connsiteX43" fmla="*/ 152234 w 8845162"/>
              <a:gd name="connsiteY43" fmla="*/ 1104140 h 6858000"/>
              <a:gd name="connsiteX44" fmla="*/ 134248 w 8845162"/>
              <a:gd name="connsiteY44" fmla="*/ 923775 h 6858000"/>
              <a:gd name="connsiteX45" fmla="*/ 116263 w 8845162"/>
              <a:gd name="connsiteY45" fmla="*/ 757811 h 6858000"/>
              <a:gd name="connsiteX46" fmla="*/ 99286 w 8845162"/>
              <a:gd name="connsiteY46" fmla="*/ 605564 h 6858000"/>
              <a:gd name="connsiteX47" fmla="*/ 83149 w 8845162"/>
              <a:gd name="connsiteY47" fmla="*/ 470461 h 6858000"/>
              <a:gd name="connsiteX48" fmla="*/ 67853 w 8845162"/>
              <a:gd name="connsiteY48" fmla="*/ 348389 h 6858000"/>
              <a:gd name="connsiteX49" fmla="*/ 55078 w 8845162"/>
              <a:gd name="connsiteY49" fmla="*/ 245519 h 6858000"/>
              <a:gd name="connsiteX50" fmla="*/ 42976 w 8845162"/>
              <a:gd name="connsiteY50" fmla="*/ 159108 h 6858000"/>
              <a:gd name="connsiteX51" fmla="*/ 25662 w 8845162"/>
              <a:gd name="connsiteY51" fmla="*/ 40464 h 6858000"/>
              <a:gd name="connsiteX52" fmla="*/ 19779 w 8845162"/>
              <a:gd name="connsiteY52" fmla="*/ 2 h 6858000"/>
              <a:gd name="connsiteX53" fmla="*/ 26532 w 8845162"/>
              <a:gd name="connsiteY53" fmla="*/ 2 h 6858000"/>
              <a:gd name="connsiteX54" fmla="*/ 26532 w 8845162"/>
              <a:gd name="connsiteY54" fmla="*/ 1 h 6858000"/>
              <a:gd name="connsiteX55" fmla="*/ 0 w 8845162"/>
              <a:gd name="connsiteY5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8845162" h="6858000">
                <a:moveTo>
                  <a:pt x="0" y="0"/>
                </a:moveTo>
                <a:lnTo>
                  <a:pt x="6265248" y="0"/>
                </a:lnTo>
                <a:lnTo>
                  <a:pt x="7537703" y="0"/>
                </a:lnTo>
                <a:lnTo>
                  <a:pt x="8845162" y="0"/>
                </a:lnTo>
                <a:lnTo>
                  <a:pt x="8845162" y="6858000"/>
                </a:lnTo>
                <a:lnTo>
                  <a:pt x="7537703" y="6858000"/>
                </a:lnTo>
                <a:lnTo>
                  <a:pt x="6265248" y="6858000"/>
                </a:lnTo>
                <a:lnTo>
                  <a:pt x="20957" y="6858000"/>
                </a:lnTo>
                <a:lnTo>
                  <a:pt x="46002" y="6702325"/>
                </a:lnTo>
                <a:lnTo>
                  <a:pt x="69870" y="6547334"/>
                </a:lnTo>
                <a:lnTo>
                  <a:pt x="93234" y="6391658"/>
                </a:lnTo>
                <a:lnTo>
                  <a:pt x="113237" y="6235295"/>
                </a:lnTo>
                <a:lnTo>
                  <a:pt x="133409" y="6079619"/>
                </a:lnTo>
                <a:lnTo>
                  <a:pt x="152234" y="5923256"/>
                </a:lnTo>
                <a:lnTo>
                  <a:pt x="168370" y="5768951"/>
                </a:lnTo>
                <a:lnTo>
                  <a:pt x="183667" y="5612589"/>
                </a:lnTo>
                <a:lnTo>
                  <a:pt x="197619" y="5456912"/>
                </a:lnTo>
                <a:lnTo>
                  <a:pt x="209720" y="5303979"/>
                </a:lnTo>
                <a:lnTo>
                  <a:pt x="221823" y="5148988"/>
                </a:lnTo>
                <a:lnTo>
                  <a:pt x="231908" y="4996055"/>
                </a:lnTo>
                <a:lnTo>
                  <a:pt x="239808" y="4843121"/>
                </a:lnTo>
                <a:lnTo>
                  <a:pt x="248045" y="4690874"/>
                </a:lnTo>
                <a:lnTo>
                  <a:pt x="254936" y="4539998"/>
                </a:lnTo>
                <a:lnTo>
                  <a:pt x="259811" y="4390493"/>
                </a:lnTo>
                <a:lnTo>
                  <a:pt x="264014" y="4240989"/>
                </a:lnTo>
                <a:lnTo>
                  <a:pt x="268047" y="4092856"/>
                </a:lnTo>
                <a:lnTo>
                  <a:pt x="269897" y="3946781"/>
                </a:lnTo>
                <a:lnTo>
                  <a:pt x="271913" y="3800705"/>
                </a:lnTo>
                <a:lnTo>
                  <a:pt x="272922" y="3656687"/>
                </a:lnTo>
                <a:lnTo>
                  <a:pt x="271913" y="3514041"/>
                </a:lnTo>
                <a:lnTo>
                  <a:pt x="271913" y="3372766"/>
                </a:lnTo>
                <a:lnTo>
                  <a:pt x="269897" y="3232863"/>
                </a:lnTo>
                <a:lnTo>
                  <a:pt x="266871" y="3095703"/>
                </a:lnTo>
                <a:lnTo>
                  <a:pt x="264014" y="2959915"/>
                </a:lnTo>
                <a:lnTo>
                  <a:pt x="260820" y="2826869"/>
                </a:lnTo>
                <a:lnTo>
                  <a:pt x="255946" y="2694510"/>
                </a:lnTo>
                <a:lnTo>
                  <a:pt x="250734" y="2564209"/>
                </a:lnTo>
                <a:lnTo>
                  <a:pt x="246028" y="2436650"/>
                </a:lnTo>
                <a:lnTo>
                  <a:pt x="232749" y="2187704"/>
                </a:lnTo>
                <a:lnTo>
                  <a:pt x="218630" y="1949046"/>
                </a:lnTo>
                <a:lnTo>
                  <a:pt x="203837" y="1719989"/>
                </a:lnTo>
                <a:lnTo>
                  <a:pt x="187532" y="1503276"/>
                </a:lnTo>
                <a:lnTo>
                  <a:pt x="170555" y="1296164"/>
                </a:lnTo>
                <a:lnTo>
                  <a:pt x="152234" y="1104140"/>
                </a:lnTo>
                <a:lnTo>
                  <a:pt x="134248" y="923775"/>
                </a:lnTo>
                <a:lnTo>
                  <a:pt x="116263" y="757811"/>
                </a:lnTo>
                <a:lnTo>
                  <a:pt x="99286" y="605564"/>
                </a:lnTo>
                <a:lnTo>
                  <a:pt x="83149" y="470461"/>
                </a:lnTo>
                <a:lnTo>
                  <a:pt x="67853" y="348389"/>
                </a:lnTo>
                <a:lnTo>
                  <a:pt x="55078" y="245519"/>
                </a:lnTo>
                <a:lnTo>
                  <a:pt x="42976" y="159108"/>
                </a:lnTo>
                <a:lnTo>
                  <a:pt x="25662" y="40464"/>
                </a:lnTo>
                <a:lnTo>
                  <a:pt x="19779" y="2"/>
                </a:lnTo>
                <a:lnTo>
                  <a:pt x="26532" y="2"/>
                </a:lnTo>
                <a:lnTo>
                  <a:pt x="26532" y="1"/>
                </a:lnTo>
                <a:lnTo>
                  <a:pt x="0" y="1"/>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E8010C1A-D7CD-481F-B039-7D3207024CA6}"/>
              </a:ext>
            </a:extLst>
          </p:cNvPr>
          <p:cNvSpPr>
            <a:spLocks noGrp="1"/>
          </p:cNvSpPr>
          <p:nvPr>
            <p:ph type="title"/>
          </p:nvPr>
        </p:nvSpPr>
        <p:spPr>
          <a:xfrm>
            <a:off x="685801" y="500743"/>
            <a:ext cx="7402285" cy="1360714"/>
          </a:xfrm>
        </p:spPr>
        <p:txBody>
          <a:bodyPr>
            <a:normAutofit/>
          </a:bodyPr>
          <a:lstStyle/>
          <a:p>
            <a:r>
              <a:rPr lang="en-US" dirty="0"/>
              <a:t>Reference</a:t>
            </a:r>
          </a:p>
        </p:txBody>
      </p:sp>
      <p:sp>
        <p:nvSpPr>
          <p:cNvPr id="3" name="Content Placeholder 2">
            <a:extLst>
              <a:ext uri="{FF2B5EF4-FFF2-40B4-BE49-F238E27FC236}">
                <a16:creationId xmlns:a16="http://schemas.microsoft.com/office/drawing/2014/main" xmlns="" id="{E1A10CB7-0E3C-40DF-AB1A-EDB3B3BE5CC1}"/>
              </a:ext>
            </a:extLst>
          </p:cNvPr>
          <p:cNvSpPr>
            <a:spLocks noGrp="1"/>
          </p:cNvSpPr>
          <p:nvPr>
            <p:ph idx="1"/>
          </p:nvPr>
        </p:nvSpPr>
        <p:spPr>
          <a:xfrm>
            <a:off x="685801" y="1861457"/>
            <a:ext cx="7402285" cy="3392110"/>
          </a:xfrm>
        </p:spPr>
        <p:txBody>
          <a:bodyPr>
            <a:normAutofit/>
          </a:bodyPr>
          <a:lstStyle/>
          <a:p>
            <a:pPr>
              <a:lnSpc>
                <a:spcPct val="90000"/>
              </a:lnSpc>
            </a:pPr>
            <a:r>
              <a:rPr lang="en-US" sz="1300" dirty="0"/>
              <a:t>1.Altun, C., </a:t>
            </a:r>
            <a:r>
              <a:rPr lang="en-US" sz="1300" dirty="0" err="1"/>
              <a:t>Guven</a:t>
            </a:r>
            <a:r>
              <a:rPr lang="en-US" sz="1300" dirty="0"/>
              <a:t>, G., </a:t>
            </a:r>
            <a:r>
              <a:rPr lang="en-US" sz="1300" dirty="0" err="1"/>
              <a:t>Akgun</a:t>
            </a:r>
            <a:r>
              <a:rPr lang="en-US" sz="1300" dirty="0"/>
              <a:t>, O. M., </a:t>
            </a:r>
            <a:r>
              <a:rPr lang="en-US" sz="1300" dirty="0" err="1"/>
              <a:t>Akkurt</a:t>
            </a:r>
            <a:r>
              <a:rPr lang="en-US" sz="1300" dirty="0"/>
              <a:t>, M. D., </a:t>
            </a:r>
            <a:r>
              <a:rPr lang="en-US" sz="1300" dirty="0" err="1"/>
              <a:t>Basak</a:t>
            </a:r>
            <a:r>
              <a:rPr lang="en-US" sz="1300" dirty="0"/>
              <a:t>, F., &amp; </a:t>
            </a:r>
            <a:r>
              <a:rPr lang="en-US" sz="1300" dirty="0" err="1"/>
              <a:t>Akbulut</a:t>
            </a:r>
            <a:r>
              <a:rPr lang="en-US" sz="1300" dirty="0"/>
              <a:t>, E. (2010). Oral Health Status of Disabled Individuals Oral Health Status of Disabled Individuals Attending Special Schools. </a:t>
            </a:r>
            <a:r>
              <a:rPr lang="en-US" sz="1300" i="1" dirty="0"/>
              <a:t>European journal of dentistry</a:t>
            </a:r>
            <a:r>
              <a:rPr lang="en-US" sz="1300" dirty="0"/>
              <a:t>, </a:t>
            </a:r>
            <a:r>
              <a:rPr lang="en-US" sz="1300" i="1" dirty="0"/>
              <a:t>4</a:t>
            </a:r>
            <a:r>
              <a:rPr lang="en-US" sz="1300" dirty="0"/>
              <a:t>(04), 361-366.</a:t>
            </a:r>
          </a:p>
          <a:p>
            <a:pPr>
              <a:lnSpc>
                <a:spcPct val="90000"/>
              </a:lnSpc>
            </a:pPr>
            <a:r>
              <a:rPr lang="en-US" sz="1300" dirty="0"/>
              <a:t>2. </a:t>
            </a:r>
            <a:r>
              <a:rPr lang="en-US" sz="1300" dirty="0" err="1"/>
              <a:t>Pezzementi</a:t>
            </a:r>
            <a:r>
              <a:rPr lang="en-US" sz="1300" dirty="0"/>
              <a:t>, M. L., &amp; Fisher, M. A. (2005). Oral health status of people with intellectual disabilities in the southeastern United States. </a:t>
            </a:r>
            <a:r>
              <a:rPr lang="en-US" sz="1300" i="1" dirty="0"/>
              <a:t>The Journal of the American Dental Association</a:t>
            </a:r>
            <a:r>
              <a:rPr lang="en-US" sz="1300" dirty="0"/>
              <a:t>, </a:t>
            </a:r>
            <a:r>
              <a:rPr lang="en-US" sz="1300" i="1" dirty="0"/>
              <a:t>136</a:t>
            </a:r>
            <a:r>
              <a:rPr lang="en-US" sz="1300" dirty="0"/>
              <a:t>(7), 903-912.</a:t>
            </a:r>
          </a:p>
          <a:p>
            <a:pPr>
              <a:lnSpc>
                <a:spcPct val="90000"/>
              </a:lnSpc>
            </a:pPr>
            <a:r>
              <a:rPr lang="en-US" sz="1300" dirty="0"/>
              <a:t>3.  De </a:t>
            </a:r>
            <a:r>
              <a:rPr lang="en-US" sz="1300" dirty="0" err="1"/>
              <a:t>Jongh</a:t>
            </a:r>
            <a:r>
              <a:rPr lang="en-US" sz="1300" dirty="0"/>
              <a:t>, A. D., Van </a:t>
            </a:r>
            <a:r>
              <a:rPr lang="en-US" sz="1300" dirty="0" err="1"/>
              <a:t>Houtem</a:t>
            </a:r>
            <a:r>
              <a:rPr lang="en-US" sz="1300" dirty="0"/>
              <a:t>, C., Van Der </a:t>
            </a:r>
            <a:r>
              <a:rPr lang="en-US" sz="1300" dirty="0" err="1"/>
              <a:t>Schoof</a:t>
            </a:r>
            <a:r>
              <a:rPr lang="en-US" sz="1300" dirty="0"/>
              <a:t>, M., </a:t>
            </a:r>
            <a:r>
              <a:rPr lang="en-US" sz="1300" dirty="0" err="1"/>
              <a:t>Resida</a:t>
            </a:r>
            <a:r>
              <a:rPr lang="en-US" sz="1300" dirty="0"/>
              <a:t>, G., &amp; </a:t>
            </a:r>
            <a:r>
              <a:rPr lang="en-US" sz="1300" dirty="0" err="1"/>
              <a:t>Broers</a:t>
            </a:r>
            <a:r>
              <a:rPr lang="en-US" sz="1300" dirty="0"/>
              <a:t>, D. (2008). Oral health status, treatment needs, and obstacles to dental care among noninstitutionalized children with severe mental disabilities in The Netherlands. </a:t>
            </a:r>
            <a:r>
              <a:rPr lang="en-US" sz="1300" i="1" dirty="0"/>
              <a:t>Special care in dentistry</a:t>
            </a:r>
            <a:r>
              <a:rPr lang="en-US" sz="1300" dirty="0"/>
              <a:t>, </a:t>
            </a:r>
            <a:r>
              <a:rPr lang="en-US" sz="1300" i="1" dirty="0"/>
              <a:t>28</a:t>
            </a:r>
            <a:r>
              <a:rPr lang="en-US" sz="1300" dirty="0"/>
              <a:t>(3), 111-115.</a:t>
            </a:r>
          </a:p>
          <a:p>
            <a:pPr>
              <a:lnSpc>
                <a:spcPct val="90000"/>
              </a:lnSpc>
            </a:pPr>
            <a:r>
              <a:rPr lang="en-US" sz="1300" dirty="0"/>
              <a:t>4. Al-</a:t>
            </a:r>
            <a:r>
              <a:rPr lang="en-US" sz="1300" dirty="0" err="1"/>
              <a:t>Sufyani</a:t>
            </a:r>
            <a:r>
              <a:rPr lang="en-US" sz="1300" dirty="0"/>
              <a:t>, G. A., Al-</a:t>
            </a:r>
            <a:r>
              <a:rPr lang="en-US" sz="1300" dirty="0" err="1"/>
              <a:t>Maweri</a:t>
            </a:r>
            <a:r>
              <a:rPr lang="en-US" sz="1300" dirty="0"/>
              <a:t>, S. A., Al-</a:t>
            </a:r>
            <a:r>
              <a:rPr lang="en-US" sz="1300" dirty="0" err="1"/>
              <a:t>Ghashm</a:t>
            </a:r>
            <a:r>
              <a:rPr lang="en-US" sz="1300" dirty="0"/>
              <a:t>, A. A., &amp; Al-</a:t>
            </a:r>
            <a:r>
              <a:rPr lang="en-US" sz="1300" dirty="0" err="1"/>
              <a:t>Soneidar</a:t>
            </a:r>
            <a:r>
              <a:rPr lang="en-US" sz="1300" dirty="0"/>
              <a:t>, W. A. (2014). Oral hygiene and gingival health status of children with Down syndrome in Yemen: A cross-sectional study. </a:t>
            </a:r>
            <a:r>
              <a:rPr lang="en-US" sz="1300" i="1" dirty="0"/>
              <a:t>Journal of International Society of Preventive &amp; Community Dentistry</a:t>
            </a:r>
            <a:r>
              <a:rPr lang="en-US" sz="1300" dirty="0"/>
              <a:t>, </a:t>
            </a:r>
            <a:r>
              <a:rPr lang="en-US" sz="1300" i="1" dirty="0"/>
              <a:t>4</a:t>
            </a:r>
            <a:r>
              <a:rPr lang="en-US" sz="1300" dirty="0"/>
              <a:t>(2), 82.  </a:t>
            </a:r>
          </a:p>
          <a:p>
            <a:pPr>
              <a:lnSpc>
                <a:spcPct val="90000"/>
              </a:lnSpc>
            </a:pPr>
            <a:r>
              <a:rPr lang="en-US" sz="1300" dirty="0">
                <a:hlinkClick r:id="rId3"/>
              </a:rPr>
              <a:t>https://ncd.gov/rawmedia_repository/20130315_Ch2b.jpeg</a:t>
            </a:r>
            <a:r>
              <a:rPr lang="en-US" sz="1300" dirty="0"/>
              <a:t/>
            </a:r>
            <a:br>
              <a:rPr lang="en-US" sz="1300" dirty="0"/>
            </a:br>
            <a:endParaRPr lang="en-US" sz="1300" dirty="0"/>
          </a:p>
        </p:txBody>
      </p:sp>
    </p:spTree>
    <p:extLst>
      <p:ext uri="{BB962C8B-B14F-4D97-AF65-F5344CB8AC3E}">
        <p14:creationId xmlns:p14="http://schemas.microsoft.com/office/powerpoint/2010/main" val="636921481"/>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xmlns=""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TotalTime>
  <Words>831</Words>
  <Application>Microsoft Macintosh PowerPoint</Application>
  <PresentationFormat>Custom</PresentationFormat>
  <Paragraphs>70</Paragraphs>
  <Slides>8</Slides>
  <Notes>6</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Celestial</vt:lpstr>
      <vt:lpstr>Teaching Proper brushing for special needs children</vt:lpstr>
      <vt:lpstr>Introduction</vt:lpstr>
      <vt:lpstr>Assessment</vt:lpstr>
      <vt:lpstr>Planning</vt:lpstr>
      <vt:lpstr>implementation</vt:lpstr>
      <vt:lpstr>Evaluation</vt:lpstr>
      <vt:lpstr>Conclusion</vt:lpstr>
      <vt:lpstr>Reference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Proper brushing for special needs children</dc:title>
  <dc:creator>marionme17899@gmail.com</dc:creator>
  <cp:lastModifiedBy>alona abdullaieva</cp:lastModifiedBy>
  <cp:revision>17</cp:revision>
  <dcterms:created xsi:type="dcterms:W3CDTF">2020-04-15T13:11:19Z</dcterms:created>
  <dcterms:modified xsi:type="dcterms:W3CDTF">2020-04-18T00:47:32Z</dcterms:modified>
</cp:coreProperties>
</file>