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24" d="100"/>
          <a:sy n="24" d="100"/>
        </p:scale>
        <p:origin x="-2580" y="198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78962" y="35052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pic>
        <p:nvPicPr>
          <p:cNvPr id="13" name="Picture 5" descr="C:\Users\Masa\Desktop\citytechlogo_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35" y="103421"/>
            <a:ext cx="1981200" cy="2512311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2125944" y="330200"/>
            <a:ext cx="1415682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IND </a:t>
            </a:r>
            <a:r>
              <a:rPr lang="en-US" sz="5400" dirty="0" smtClean="0"/>
              <a:t>2410 Industrial Design II</a:t>
            </a:r>
          </a:p>
          <a:p>
            <a:pPr algn="ctr"/>
            <a:r>
              <a:rPr lang="en-US" sz="5400" dirty="0" smtClean="0"/>
              <a:t>Project Name: Culinary Display Design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Instructor and Course </a:t>
            </a:r>
            <a:r>
              <a:rPr lang="en-US" sz="3200" dirty="0"/>
              <a:t>Coordinator: </a:t>
            </a:r>
            <a:r>
              <a:rPr lang="en-US" sz="3200" dirty="0" smtClean="0"/>
              <a:t>Prof. Masato R. Nakamura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16282771" y="337574"/>
            <a:ext cx="1752600" cy="1751497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578962" y="155448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pic>
        <p:nvPicPr>
          <p:cNvPr id="1027" name="Picture 3" descr="C:\Users\Labs\Desktop\Intr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53" y="6913901"/>
            <a:ext cx="6964412" cy="401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bs\Desktop\Overview of Projec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2" y="10983978"/>
            <a:ext cx="7821613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abs\Desktop\2 Sperpate Part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763" y="3706253"/>
            <a:ext cx="8610960" cy="564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abs\Desktop\Assembl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012" y="9353178"/>
            <a:ext cx="8560274" cy="617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abs\Desktop\fbvg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9" y="3664225"/>
            <a:ext cx="8198893" cy="324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COREY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44" y="15925800"/>
            <a:ext cx="13411200" cy="1072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/>
          <p:cNvSpPr/>
          <p:nvPr/>
        </p:nvSpPr>
        <p:spPr bwMode="auto">
          <a:xfrm>
            <a:off x="8057786" y="17602200"/>
            <a:ext cx="1207977" cy="10668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0" b="0" i="0" u="none" strike="noStrike" cap="none" normalizeH="0" baseline="0" smtClean="0">
              <a:ln>
                <a:noFill/>
              </a:ln>
              <a:effectLst/>
              <a:latin typeface="Times New Roman" charset="0"/>
            </a:endParaRPr>
          </a:p>
        </p:txBody>
      </p:sp>
      <p:sp>
        <p:nvSpPr>
          <p:cNvPr id="6" name="Curved Right Arrow 5"/>
          <p:cNvSpPr/>
          <p:nvPr/>
        </p:nvSpPr>
        <p:spPr bwMode="auto">
          <a:xfrm>
            <a:off x="1295400" y="18669000"/>
            <a:ext cx="2438400" cy="7696200"/>
          </a:xfrm>
          <a:prstGeom prst="curved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Curved Left Arrow 6"/>
          <p:cNvSpPr/>
          <p:nvPr/>
        </p:nvSpPr>
        <p:spPr bwMode="auto">
          <a:xfrm>
            <a:off x="14008003" y="18369501"/>
            <a:ext cx="2294646" cy="7985760"/>
          </a:xfrm>
          <a:prstGeom prst="curvedLef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156</cp:revision>
  <dcterms:created xsi:type="dcterms:W3CDTF">2013-04-29T09:16:52Z</dcterms:created>
  <dcterms:modified xsi:type="dcterms:W3CDTF">2016-05-19T23:18:04Z</dcterms:modified>
</cp:coreProperties>
</file>