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0" r:id="rId1"/>
  </p:sldMasterIdLst>
  <p:sldIdLst>
    <p:sldId id="256" r:id="rId2"/>
    <p:sldId id="257" r:id="rId3"/>
    <p:sldId id="258" r:id="rId4"/>
    <p:sldId id="259" r:id="rId5"/>
    <p:sldId id="260" r:id="rId6"/>
    <p:sldId id="262" r:id="rId7"/>
    <p:sldId id="261" r:id="rId8"/>
  </p:sldIdLst>
  <p:sldSz cx="9144000" cy="6858000" type="screen4x3"/>
  <p:notesSz cx="6858000" cy="9144000"/>
  <p:defaultTextStyle>
    <a:defPPr>
      <a:defRPr lang="en-US"/>
    </a:defPPr>
    <a:lvl1pPr marL="0" indent="0" algn="l" defTabSz="914400" rtl="0" eaLnBrk="1" latinLnBrk="1" hangingPunct="1">
      <a:lnSpc>
        <a:spcPct val="100000"/>
      </a:lnSpc>
      <a:defRPr lang="en-US" sz="1800" b="0" i="0" u="none" strike="noStrike" kern="1200" smtClean="0">
        <a:solidFill>
          <a:schemeClr val="tx1"/>
        </a:solidFill>
        <a:latin typeface="+mn-lt"/>
        <a:ea typeface="+mn-ea"/>
        <a:cs typeface="+mn-cs"/>
      </a:defRPr>
    </a:lvl1pPr>
    <a:lvl2pPr marL="457200" lvl="1" indent="0" algn="l" defTabSz="914400" rtl="0" eaLnBrk="1" latinLnBrk="1" hangingPunct="1">
      <a:lnSpc>
        <a:spcPct val="100000"/>
      </a:lnSpc>
      <a:defRPr lang="en-US" sz="1800" b="0" i="0" u="none" strike="noStrike" kern="1200" smtClean="0">
        <a:solidFill>
          <a:schemeClr val="tx1"/>
        </a:solidFill>
        <a:latin typeface="+mn-lt"/>
        <a:ea typeface="+mn-ea"/>
        <a:cs typeface="+mn-cs"/>
      </a:defRPr>
    </a:lvl2pPr>
    <a:lvl3pPr marL="914400" lvl="2" indent="0" algn="l" defTabSz="914400" rtl="0" eaLnBrk="1" latinLnBrk="1" hangingPunct="1">
      <a:lnSpc>
        <a:spcPct val="100000"/>
      </a:lnSpc>
      <a:defRPr lang="en-US" sz="1800" b="0" i="0" u="none" strike="noStrike" kern="1200" smtClean="0">
        <a:solidFill>
          <a:schemeClr val="tx1"/>
        </a:solidFill>
        <a:latin typeface="+mn-lt"/>
        <a:ea typeface="+mn-ea"/>
        <a:cs typeface="+mn-cs"/>
      </a:defRPr>
    </a:lvl3pPr>
    <a:lvl4pPr marL="1371600" lvl="3" indent="0" algn="l" defTabSz="914400" rtl="0" eaLnBrk="1" latinLnBrk="1" hangingPunct="1">
      <a:lnSpc>
        <a:spcPct val="100000"/>
      </a:lnSpc>
      <a:defRPr lang="en-US" sz="1800" b="0" i="0" u="none" strike="noStrike" kern="1200" smtClean="0">
        <a:solidFill>
          <a:schemeClr val="tx1"/>
        </a:solidFill>
        <a:latin typeface="+mn-lt"/>
        <a:ea typeface="+mn-ea"/>
        <a:cs typeface="+mn-cs"/>
      </a:defRPr>
    </a:lvl4pPr>
    <a:lvl5pPr marL="1828800" lvl="4" indent="0" algn="l" defTabSz="914400" rtl="0" eaLnBrk="1" latinLnBrk="1" hangingPunct="1">
      <a:lnSpc>
        <a:spcPct val="100000"/>
      </a:lnSpc>
      <a:defRPr lang="en-US" sz="1800" b="0" i="0" u="none" strike="noStrike" kern="1200" smtClean="0">
        <a:solidFill>
          <a:schemeClr val="tx1"/>
        </a:solidFill>
        <a:latin typeface="+mn-lt"/>
        <a:ea typeface="+mn-ea"/>
        <a:cs typeface="+mn-cs"/>
      </a:defRPr>
    </a:lvl5pPr>
    <a:lvl6pPr marL="2286000" lvl="5" indent="0" algn="l" defTabSz="914400" rtl="0" eaLnBrk="1" latinLnBrk="1" hangingPunct="1">
      <a:lnSpc>
        <a:spcPct val="100000"/>
      </a:lnSpc>
      <a:defRPr lang="en-US" sz="1800" b="0" i="0" u="none" strike="noStrike" kern="1200" smtClean="0">
        <a:solidFill>
          <a:schemeClr val="tx1"/>
        </a:solidFill>
        <a:latin typeface="+mn-lt"/>
        <a:ea typeface="+mn-ea"/>
        <a:cs typeface="+mn-cs"/>
      </a:defRPr>
    </a:lvl6pPr>
    <a:lvl7pPr marL="2743200" lvl="6" indent="0" algn="l" defTabSz="914400" rtl="0" eaLnBrk="1" latinLnBrk="1" hangingPunct="1">
      <a:lnSpc>
        <a:spcPct val="100000"/>
      </a:lnSpc>
      <a:defRPr lang="en-US" sz="1800" b="0" i="0" u="none" strike="noStrike" kern="1200" smtClean="0">
        <a:solidFill>
          <a:schemeClr val="tx1"/>
        </a:solidFill>
        <a:latin typeface="+mn-lt"/>
        <a:ea typeface="+mn-ea"/>
        <a:cs typeface="+mn-cs"/>
      </a:defRPr>
    </a:lvl7pPr>
    <a:lvl8pPr marL="3200400" lvl="7" indent="0" algn="l" defTabSz="914400" rtl="0" eaLnBrk="1" latinLnBrk="1" hangingPunct="1">
      <a:lnSpc>
        <a:spcPct val="100000"/>
      </a:lnSpc>
      <a:defRPr lang="en-US" sz="1800" b="0" i="0" u="none" strike="noStrike" kern="1200" smtClean="0">
        <a:solidFill>
          <a:schemeClr val="tx1"/>
        </a:solidFill>
        <a:latin typeface="+mn-lt"/>
        <a:ea typeface="+mn-ea"/>
        <a:cs typeface="+mn-cs"/>
      </a:defRPr>
    </a:lvl8pPr>
    <a:lvl9pPr marL="3657600" lvl="8" indent="0" algn="l" defTabSz="914400" rtl="0" eaLnBrk="1" latinLnBrk="1" hangingPunct="1">
      <a:lnSpc>
        <a:spcPct val="100000"/>
      </a:lnSpc>
      <a:defRPr lang="en-US" sz="1800" b="0" i="0" u="none" strike="noStrike" kern="1200" smtClean="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6" d="100"/>
          <a:sy n="96" d="100"/>
        </p:scale>
        <p:origin x="-822" y="1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B1AAE3FE-2730-45CF-A137-85DD524E2281}" type="datetimeFigureOut">
              <a:rPr lang="en-US" smtClean="0"/>
              <a:t>4/21/2016</a:t>
            </a:fld>
            <a:endParaRPr lang="en-US"/>
          </a:p>
        </p:txBody>
      </p:sp>
      <p:sp>
        <p:nvSpPr>
          <p:cNvPr id="16" name="Slide Number Placeholder 15"/>
          <p:cNvSpPr>
            <a:spLocks noGrp="1"/>
          </p:cNvSpPr>
          <p:nvPr>
            <p:ph type="sldNum" sz="quarter" idx="11"/>
          </p:nvPr>
        </p:nvSpPr>
        <p:spPr/>
        <p:txBody>
          <a:bodyPr/>
          <a:lstStyle/>
          <a:p>
            <a:fld id="{E3E21B9F-AEA6-4A59-B252-BED4B6A7BE41}"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AE3FE-2730-45CF-A137-85DD524E2281}" type="datetimeFigureOut">
              <a:rPr lang="en-US" smtClean="0"/>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E21B9F-AEA6-4A59-B252-BED4B6A7BE4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AE3FE-2730-45CF-A137-85DD524E2281}" type="datetimeFigureOut">
              <a:rPr lang="en-US" smtClean="0"/>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E21B9F-AEA6-4A59-B252-BED4B6A7BE4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B1AAE3FE-2730-45CF-A137-85DD524E2281}" type="datetimeFigureOut">
              <a:rPr lang="en-US" smtClean="0"/>
              <a:t>4/21/2016</a:t>
            </a:fld>
            <a:endParaRPr lang="en-US"/>
          </a:p>
        </p:txBody>
      </p:sp>
      <p:sp>
        <p:nvSpPr>
          <p:cNvPr id="15" name="Slide Number Placeholder 14"/>
          <p:cNvSpPr>
            <a:spLocks noGrp="1"/>
          </p:cNvSpPr>
          <p:nvPr>
            <p:ph type="sldNum" sz="quarter" idx="15"/>
          </p:nvPr>
        </p:nvSpPr>
        <p:spPr/>
        <p:txBody>
          <a:bodyPr/>
          <a:lstStyle>
            <a:lvl1pPr algn="ctr">
              <a:defRPr/>
            </a:lvl1pPr>
          </a:lstStyle>
          <a:p>
            <a:fld id="{E3E21B9F-AEA6-4A59-B252-BED4B6A7BE41}"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1AAE3FE-2730-45CF-A137-85DD524E2281}" type="datetimeFigureOut">
              <a:rPr lang="en-US" smtClean="0"/>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E21B9F-AEA6-4A59-B252-BED4B6A7BE41}"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1AAE3FE-2730-45CF-A137-85DD524E2281}" type="datetimeFigureOut">
              <a:rPr lang="en-US" smtClean="0"/>
              <a:t>4/21/2016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E21B9F-AEA6-4A59-B252-BED4B6A7BE41}"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3E21B9F-AEA6-4A59-B252-BED4B6A7BE41}"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B1AAE3FE-2730-45CF-A137-85DD524E2281}" type="datetimeFigureOut">
              <a:rPr lang="en-US" smtClean="0"/>
              <a:t>4/21/2016</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1AAE3FE-2730-45CF-A137-85DD524E2281}" type="datetimeFigureOut">
              <a:rPr lang="en-US" smtClean="0"/>
              <a:t>4/21/2016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E21B9F-AEA6-4A59-B252-BED4B6A7BE41}"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AAE3FE-2730-45CF-A137-85DD524E2281}" type="datetimeFigureOut">
              <a:rPr lang="en-US" smtClean="0"/>
              <a:t>4/21/2016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E21B9F-AEA6-4A59-B252-BED4B6A7BE4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B1AAE3FE-2730-45CF-A137-85DD524E2281}" type="datetimeFigureOut">
              <a:rPr lang="en-US" smtClean="0"/>
              <a:t>4/21/2016</a:t>
            </a:fld>
            <a:endParaRPr lang="en-US"/>
          </a:p>
        </p:txBody>
      </p:sp>
      <p:sp>
        <p:nvSpPr>
          <p:cNvPr id="9" name="Slide Number Placeholder 8"/>
          <p:cNvSpPr>
            <a:spLocks noGrp="1"/>
          </p:cNvSpPr>
          <p:nvPr>
            <p:ph type="sldNum" sz="quarter" idx="15"/>
          </p:nvPr>
        </p:nvSpPr>
        <p:spPr/>
        <p:txBody>
          <a:bodyPr/>
          <a:lstStyle/>
          <a:p>
            <a:fld id="{E3E21B9F-AEA6-4A59-B252-BED4B6A7BE41}"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B1AAE3FE-2730-45CF-A137-85DD524E2281}" type="datetimeFigureOut">
              <a:rPr lang="en-US" smtClean="0"/>
              <a:t>4/21/2016</a:t>
            </a:fld>
            <a:endParaRPr lang="en-US"/>
          </a:p>
        </p:txBody>
      </p:sp>
      <p:sp>
        <p:nvSpPr>
          <p:cNvPr id="9" name="Slide Number Placeholder 8"/>
          <p:cNvSpPr>
            <a:spLocks noGrp="1"/>
          </p:cNvSpPr>
          <p:nvPr>
            <p:ph type="sldNum" sz="quarter" idx="11"/>
          </p:nvPr>
        </p:nvSpPr>
        <p:spPr/>
        <p:txBody>
          <a:bodyPr/>
          <a:lstStyle/>
          <a:p>
            <a:fld id="{E3E21B9F-AEA6-4A59-B252-BED4B6A7BE41}"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1AAE3FE-2730-45CF-A137-85DD524E2281}" type="datetimeFigureOut">
              <a:rPr lang="en-US" smtClean="0"/>
              <a:t>4/21/2016</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3E21B9F-AEA6-4A59-B252-BED4B6A7BE41}"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latin typeface="Algerian" panose="04020705040A02060702" pitchFamily="82" charset="0"/>
              </a:rPr>
              <a:t>Victor Soto</a:t>
            </a:r>
            <a:endParaRPr lang="en-US" dirty="0">
              <a:latin typeface="Algerian" panose="04020705040A02060702" pitchFamily="82" charset="0"/>
            </a:endParaRPr>
          </a:p>
        </p:txBody>
      </p:sp>
      <p:sp>
        <p:nvSpPr>
          <p:cNvPr id="2" name="Title 1"/>
          <p:cNvSpPr>
            <a:spLocks noGrp="1"/>
          </p:cNvSpPr>
          <p:nvPr>
            <p:ph type="ctrTitle"/>
          </p:nvPr>
        </p:nvSpPr>
        <p:spPr/>
        <p:txBody>
          <a:bodyPr/>
          <a:lstStyle/>
          <a:p>
            <a:r>
              <a:rPr lang="en-US" dirty="0" smtClean="0">
                <a:latin typeface="Algerian" panose="04020705040A02060702" pitchFamily="82" charset="0"/>
              </a:rPr>
              <a:t>Culinary Art Display</a:t>
            </a:r>
            <a:r>
              <a:rPr lang="en-US" dirty="0" smtClean="0"/>
              <a:t> </a:t>
            </a:r>
            <a:endParaRPr lang="en-US" dirty="0"/>
          </a:p>
        </p:txBody>
      </p:sp>
    </p:spTree>
    <p:extLst>
      <p:ext uri="{BB962C8B-B14F-4D97-AF65-F5344CB8AC3E}">
        <p14:creationId xmlns:p14="http://schemas.microsoft.com/office/powerpoint/2010/main" val="816437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hape"/>
          <p:cNvSpPr>
            <a:spLocks noGrp="1"/>
          </p:cNvSpPr>
          <p:nvPr>
            <p:ph idx="1"/>
          </p:nvPr>
        </p:nvSpPr>
        <p:spPr>
          <a:prstGeom prst="rect">
            <a:avLst/>
          </a:prstGeom>
        </p:spPr>
        <p:txBody>
          <a:bodyPr/>
          <a:lstStyle/>
          <a:p>
            <a:r>
              <a:rPr lang="en-US" dirty="0" smtClean="0"/>
              <a:t>Create a display for the Chefs that are going to be attending the Culinary Olympics this year in Germany</a:t>
            </a:r>
            <a:r>
              <a:rPr lang="en-US" dirty="0" smtClean="0"/>
              <a:t>.</a:t>
            </a:r>
          </a:p>
          <a:p>
            <a:endParaRPr lang="en-US" dirty="0" smtClean="0"/>
          </a:p>
          <a:p>
            <a:r>
              <a:rPr lang="en-US" dirty="0" smtClean="0"/>
              <a:t>The requirements for this competition from part of the Chefs are that the display has to be easy to assemble, transportable, durable and lightweight</a:t>
            </a:r>
            <a:r>
              <a:rPr lang="en-US" dirty="0" smtClean="0"/>
              <a:t>.</a:t>
            </a:r>
          </a:p>
          <a:p>
            <a:endParaRPr lang="en-US" dirty="0" smtClean="0"/>
          </a:p>
          <a:p>
            <a:r>
              <a:rPr lang="en-US" dirty="0" smtClean="0"/>
              <a:t>The display needs to be able to fit the different food course that are going to be displayed.</a:t>
            </a:r>
          </a:p>
        </p:txBody>
      </p:sp>
      <p:sp>
        <p:nvSpPr>
          <p:cNvPr id="2051" name="Shape"/>
          <p:cNvSpPr>
            <a:spLocks noGrp="1"/>
          </p:cNvSpPr>
          <p:nvPr>
            <p:ph type="title"/>
          </p:nvPr>
        </p:nvSpPr>
        <p:spPr>
          <a:prstGeom prst="rect">
            <a:avLst/>
          </a:prstGeom>
        </p:spPr>
        <p:txBody>
          <a:bodyPr>
            <a:normAutofit/>
          </a:bodyPr>
          <a:lstStyle/>
          <a:p>
            <a:pPr algn="ctr"/>
            <a:r>
              <a:rPr lang="en-US" sz="4800" dirty="0" smtClean="0">
                <a:latin typeface="Algerian"/>
              </a:rPr>
              <a:t>Purpose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Shape"/>
          <p:cNvSpPr>
            <a:spLocks noGrp="1"/>
          </p:cNvSpPr>
          <p:nvPr>
            <p:ph type="title"/>
          </p:nvPr>
        </p:nvSpPr>
        <p:spPr>
          <a:prstGeom prst="rect">
            <a:avLst/>
          </a:prstGeom>
        </p:spPr>
        <p:txBody>
          <a:bodyPr/>
          <a:lstStyle/>
          <a:p>
            <a:pPr algn="ctr"/>
            <a:r>
              <a:rPr lang="en-US" dirty="0" smtClean="0">
                <a:latin typeface="Algerian" panose="04020705040A02060702" pitchFamily="82" charset="0"/>
              </a:rPr>
              <a:t>Sketch</a:t>
            </a:r>
          </a:p>
        </p:txBody>
      </p:sp>
      <p:pic>
        <p:nvPicPr>
          <p:cNvPr id="3076" name="Picture"/>
          <p:cNvPicPr>
            <a:picLocks noGrp="1"/>
          </p:cNvPicPr>
          <p:nvPr>
            <p:ph idx="1"/>
          </p:nvPr>
        </p:nvPicPr>
        <p:blipFill>
          <a:blip r:embed="rId2"/>
          <a:stretch>
            <a:fillRect/>
          </a:stretch>
        </p:blipFill>
        <p:spPr>
          <a:xfrm>
            <a:off x="457200" y="1524000"/>
            <a:ext cx="8229600" cy="462915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hape"/>
          <p:cNvSpPr>
            <a:spLocks noGrp="1"/>
          </p:cNvSpPr>
          <p:nvPr>
            <p:ph idx="1"/>
          </p:nvPr>
        </p:nvSpPr>
        <p:spPr>
          <a:prstGeom prst="rect">
            <a:avLst/>
          </a:prstGeom>
        </p:spPr>
        <p:txBody>
          <a:bodyPr/>
          <a:lstStyle/>
          <a:p>
            <a:r>
              <a:rPr lang="en-US" dirty="0" smtClean="0"/>
              <a:t>The concept is based on the tool box since this equipment carry all the tools needed for its users, it is transportable, everything fits in one place, lightweight and they tend to be durable depending of its user</a:t>
            </a:r>
            <a:r>
              <a:rPr lang="en-US" dirty="0" smtClean="0"/>
              <a:t>.</a:t>
            </a:r>
          </a:p>
          <a:p>
            <a:endParaRPr lang="en-US" dirty="0" smtClean="0"/>
          </a:p>
          <a:p>
            <a:r>
              <a:rPr lang="en-US" dirty="0" smtClean="0"/>
              <a:t>The Food Box can be made out of plastic or wood since both materials are going to hold the load apply to each of its parts, and this materials are lightweight</a:t>
            </a:r>
            <a:r>
              <a:rPr lang="en-US" dirty="0" smtClean="0"/>
              <a:t>.</a:t>
            </a:r>
          </a:p>
          <a:p>
            <a:endParaRPr lang="en-US" dirty="0" smtClean="0"/>
          </a:p>
          <a:p>
            <a:r>
              <a:rPr lang="en-US" dirty="0" smtClean="0"/>
              <a:t>All the parts in the display fits perfectly inside the box.</a:t>
            </a:r>
          </a:p>
          <a:p>
            <a:pPr>
              <a:buNone/>
            </a:pPr>
            <a:endParaRPr lang="en-US" dirty="0" smtClean="0"/>
          </a:p>
        </p:txBody>
      </p:sp>
      <p:sp>
        <p:nvSpPr>
          <p:cNvPr id="4099" name="Shape"/>
          <p:cNvSpPr>
            <a:spLocks noGrp="1"/>
          </p:cNvSpPr>
          <p:nvPr>
            <p:ph type="title"/>
          </p:nvPr>
        </p:nvSpPr>
        <p:spPr>
          <a:prstGeom prst="rect">
            <a:avLst/>
          </a:prstGeom>
        </p:spPr>
        <p:txBody>
          <a:bodyPr/>
          <a:lstStyle/>
          <a:p>
            <a:pPr algn="ctr"/>
            <a:r>
              <a:rPr lang="en-US" dirty="0" smtClean="0">
                <a:latin typeface="Algerian" panose="04020705040A02060702" pitchFamily="82" charset="0"/>
              </a:rPr>
              <a:t> Description of the display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hape"/>
          <p:cNvSpPr>
            <a:spLocks noGrp="1"/>
          </p:cNvSpPr>
          <p:nvPr>
            <p:ph type="title"/>
          </p:nvPr>
        </p:nvSpPr>
        <p:spPr>
          <a:xfrm>
            <a:off x="412115" y="349250"/>
            <a:ext cx="8229600" cy="1219200"/>
          </a:xfrm>
          <a:prstGeom prst="rect">
            <a:avLst/>
          </a:prstGeom>
        </p:spPr>
        <p:txBody>
          <a:bodyPr/>
          <a:lstStyle/>
          <a:p>
            <a:pPr algn="ctr"/>
            <a:r>
              <a:rPr lang="en-US" dirty="0">
                <a:latin typeface="Algerian" panose="04020705040A02060702" pitchFamily="82" charset="0"/>
              </a:rPr>
              <a:t>3</a:t>
            </a:r>
            <a:r>
              <a:rPr lang="en-US" dirty="0" smtClean="0">
                <a:latin typeface="Algerian" panose="04020705040A02060702" pitchFamily="82" charset="0"/>
              </a:rPr>
              <a:t>D </a:t>
            </a:r>
            <a:r>
              <a:rPr lang="en-US" dirty="0" smtClean="0">
                <a:latin typeface="Algerian" panose="04020705040A02060702" pitchFamily="82" charset="0"/>
              </a:rPr>
              <a:t>Model</a:t>
            </a:r>
          </a:p>
        </p:txBody>
      </p:sp>
      <p:pic>
        <p:nvPicPr>
          <p:cNvPr id="1026" name="Picture 2" descr="F:\7th Semester(Spring'16)\IND 2410 [Industrial Design II]\Food Box.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05394" y="1524000"/>
            <a:ext cx="7733211" cy="4572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pPr algn="ctr"/>
            <a:r>
              <a:rPr lang="en-US" dirty="0" smtClean="0">
                <a:latin typeface="Algerian" panose="04020705040A02060702" pitchFamily="82" charset="0"/>
              </a:rPr>
              <a:t>Additional  Views</a:t>
            </a:r>
            <a:endParaRPr lang="en-US" dirty="0">
              <a:latin typeface="Algerian" panose="04020705040A02060702" pitchFamily="82" charset="0"/>
            </a:endParaRPr>
          </a:p>
        </p:txBody>
      </p:sp>
      <p:pic>
        <p:nvPicPr>
          <p:cNvPr id="2053" name="Picture 5" descr="F:\7th Semester(Spring'16)\IND 2410 [Industrial Design II]\Food Box(Front View).jpg"/>
          <p:cNvPicPr>
            <a:picLocks noChangeAspect="1" noChangeArrowheads="1"/>
          </p:cNvPicPr>
          <p:nvPr/>
        </p:nvPicPr>
        <p:blipFill rotWithShape="1">
          <a:blip r:embed="rId2">
            <a:extLst>
              <a:ext uri="{28A0092B-C50C-407E-A947-70E740481C1C}">
                <a14:useLocalDpi xmlns:a14="http://schemas.microsoft.com/office/drawing/2010/main" val="0"/>
              </a:ext>
            </a:extLst>
          </a:blip>
          <a:srcRect l="21374" t="30471" r="22292" b="32861"/>
          <a:stretch/>
        </p:blipFill>
        <p:spPr bwMode="auto">
          <a:xfrm>
            <a:off x="389282" y="1610137"/>
            <a:ext cx="4132442" cy="159026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F:\7th Semester(Spring'16)\IND 2410 [Industrial Design II]\Food Box(Side View).jpg"/>
          <p:cNvPicPr>
            <a:picLocks noChangeAspect="1" noChangeArrowheads="1"/>
          </p:cNvPicPr>
          <p:nvPr/>
        </p:nvPicPr>
        <p:blipFill rotWithShape="1">
          <a:blip r:embed="rId3">
            <a:extLst>
              <a:ext uri="{28A0092B-C50C-407E-A947-70E740481C1C}">
                <a14:useLocalDpi xmlns:a14="http://schemas.microsoft.com/office/drawing/2010/main" val="0"/>
              </a:ext>
            </a:extLst>
          </a:blip>
          <a:srcRect l="36338" t="35837" r="36605" b="34945"/>
          <a:stretch/>
        </p:blipFill>
        <p:spPr bwMode="auto">
          <a:xfrm>
            <a:off x="5486400" y="1505264"/>
            <a:ext cx="2819400" cy="1800008"/>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F:\7th Semester(Spring'16)\IND 2410 [Industrial Design II]\Food Box(Top view).jpg"/>
          <p:cNvPicPr>
            <a:picLocks noChangeAspect="1" noChangeArrowheads="1"/>
          </p:cNvPicPr>
          <p:nvPr/>
        </p:nvPicPr>
        <p:blipFill rotWithShape="1">
          <a:blip r:embed="rId4">
            <a:extLst>
              <a:ext uri="{28A0092B-C50C-407E-A947-70E740481C1C}">
                <a14:useLocalDpi xmlns:a14="http://schemas.microsoft.com/office/drawing/2010/main" val="0"/>
              </a:ext>
            </a:extLst>
          </a:blip>
          <a:srcRect l="22682" t="23924" r="23028" b="24946"/>
          <a:stretch/>
        </p:blipFill>
        <p:spPr bwMode="auto">
          <a:xfrm>
            <a:off x="1524000" y="3197087"/>
            <a:ext cx="4944718" cy="2753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197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hape"/>
          <p:cNvSpPr>
            <a:spLocks noGrp="1"/>
          </p:cNvSpPr>
          <p:nvPr>
            <p:ph idx="1"/>
          </p:nvPr>
        </p:nvSpPr>
        <p:spPr>
          <a:prstGeom prst="rect">
            <a:avLst/>
          </a:prstGeom>
        </p:spPr>
        <p:txBody>
          <a:bodyPr/>
          <a:lstStyle/>
          <a:p>
            <a:r>
              <a:rPr lang="en-US" dirty="0" smtClean="0"/>
              <a:t>Plates for each course (Appetizer, Main </a:t>
            </a:r>
            <a:r>
              <a:rPr lang="en-US" dirty="0"/>
              <a:t>D</a:t>
            </a:r>
            <a:r>
              <a:rPr lang="en-US" dirty="0" smtClean="0"/>
              <a:t>ish, etc…)</a:t>
            </a:r>
          </a:p>
          <a:p>
            <a:endParaRPr lang="en-US" dirty="0" smtClean="0"/>
          </a:p>
          <a:p>
            <a:r>
              <a:rPr lang="en-US" dirty="0" smtClean="0"/>
              <a:t>Cups </a:t>
            </a:r>
            <a:endParaRPr lang="en-US" dirty="0" smtClean="0"/>
          </a:p>
          <a:p>
            <a:endParaRPr lang="en-US" dirty="0" smtClean="0"/>
          </a:p>
          <a:p>
            <a:r>
              <a:rPr lang="en-US" dirty="0" smtClean="0"/>
              <a:t>Three surfaces to placed the food</a:t>
            </a:r>
            <a:r>
              <a:rPr lang="en-US" dirty="0" smtClean="0"/>
              <a:t>.</a:t>
            </a:r>
          </a:p>
          <a:p>
            <a:endParaRPr lang="en-US" dirty="0" smtClean="0"/>
          </a:p>
          <a:p>
            <a:r>
              <a:rPr lang="en-US" dirty="0" smtClean="0"/>
              <a:t>The rods that hold the surfaces</a:t>
            </a:r>
            <a:r>
              <a:rPr lang="en-US" dirty="0" smtClean="0"/>
              <a:t>.</a:t>
            </a:r>
          </a:p>
          <a:p>
            <a:endParaRPr lang="en-US" dirty="0" smtClean="0"/>
          </a:p>
          <a:p>
            <a:r>
              <a:rPr lang="en-US" dirty="0" smtClean="0"/>
              <a:t>The box in which all the parts fit</a:t>
            </a:r>
          </a:p>
        </p:txBody>
      </p:sp>
      <p:sp>
        <p:nvSpPr>
          <p:cNvPr id="6147" name="Shape"/>
          <p:cNvSpPr>
            <a:spLocks noGrp="1"/>
          </p:cNvSpPr>
          <p:nvPr>
            <p:ph type="title"/>
          </p:nvPr>
        </p:nvSpPr>
        <p:spPr>
          <a:prstGeom prst="rect">
            <a:avLst/>
          </a:prstGeom>
        </p:spPr>
        <p:txBody>
          <a:bodyPr/>
          <a:lstStyle/>
          <a:p>
            <a:pPr algn="ctr"/>
            <a:r>
              <a:rPr lang="en-US" dirty="0" smtClean="0">
                <a:latin typeface="Algerian" panose="04020705040A02060702" pitchFamily="82" charset="0"/>
              </a:rPr>
              <a:t>3D Model Features </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207</Words>
  <Application>Microsoft Office PowerPoint</Application>
  <PresentationFormat>On-screen Show (4:3)</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Paper</vt:lpstr>
      <vt:lpstr>Culinary Art Display </vt:lpstr>
      <vt:lpstr>Purpose</vt:lpstr>
      <vt:lpstr>Sketch</vt:lpstr>
      <vt:lpstr> Description of the display</vt:lpstr>
      <vt:lpstr>3D Model</vt:lpstr>
      <vt:lpstr>Additional  Views</vt:lpstr>
      <vt:lpstr>3D Model Features </vt:lpstr>
    </vt:vector>
  </TitlesOfParts>
  <Company>NYCCT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Culinary Art Display</dc:title>
  <dc:creator>Labs</dc:creator>
  <cp:lastModifiedBy>Labs</cp:lastModifiedBy>
  <cp:revision>12</cp:revision>
  <dcterms:created xsi:type="dcterms:W3CDTF">2016-04-14T22:33:36Z</dcterms:created>
  <dcterms:modified xsi:type="dcterms:W3CDTF">2016-04-21T22:21:28Z</dcterms:modified>
</cp:coreProperties>
</file>