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3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0"/>
    <p:restoredTop sz="94586"/>
  </p:normalViewPr>
  <p:slideViewPr>
    <p:cSldViewPr snapToGrid="0" snapToObjects="1">
      <p:cViewPr varScale="1">
        <p:scale>
          <a:sx n="110" d="100"/>
          <a:sy n="110" d="100"/>
        </p:scale>
        <p:origin x="61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892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79121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57688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14828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770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09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022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49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93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95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84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15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34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3772C379-9A7C-4C87-A116-CBE9F58B04C5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90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32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4" r:id="rId1"/>
    <p:sldLayoutId id="2147484335" r:id="rId2"/>
    <p:sldLayoutId id="2147484336" r:id="rId3"/>
    <p:sldLayoutId id="2147484337" r:id="rId4"/>
    <p:sldLayoutId id="2147484338" r:id="rId5"/>
    <p:sldLayoutId id="2147484339" r:id="rId6"/>
    <p:sldLayoutId id="2147484340" r:id="rId7"/>
    <p:sldLayoutId id="2147484341" r:id="rId8"/>
    <p:sldLayoutId id="2147484342" r:id="rId9"/>
    <p:sldLayoutId id="2147484343" r:id="rId10"/>
    <p:sldLayoutId id="2147484344" r:id="rId11"/>
    <p:sldLayoutId id="2147484345" r:id="rId12"/>
    <p:sldLayoutId id="2147484346" r:id="rId13"/>
    <p:sldLayoutId id="2147484347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10000" dirty="0" smtClean="0"/>
              <a:t>Plagiarism </a:t>
            </a:r>
            <a:r>
              <a:rPr lang="en-US" sz="10000" dirty="0" smtClean="0"/>
              <a:t>Quiz</a:t>
            </a:r>
            <a:br>
              <a:rPr lang="en-US" sz="10000" dirty="0" smtClean="0"/>
            </a:b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Candice, Siana, Donna &amp; Isata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13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424518"/>
            <a:ext cx="10058400" cy="2747682"/>
          </a:xfrm>
        </p:spPr>
        <p:txBody>
          <a:bodyPr/>
          <a:lstStyle/>
          <a:p>
            <a:r>
              <a:rPr lang="en-US" sz="2800" dirty="0" smtClean="0"/>
              <a:t>FALSE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It is an instructors job to make sure that the paper they are reading and grading is cited properly.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9848" y="788894"/>
            <a:ext cx="10058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Teachers don’t really check student’s papers for plagiarism.</a:t>
            </a:r>
            <a:endParaRPr lang="en-US" dirty="0" smtClean="0"/>
          </a:p>
          <a:p>
            <a:endParaRPr lang="en-US" dirty="0"/>
          </a:p>
          <a:p>
            <a:r>
              <a:rPr lang="en-US" sz="3200" dirty="0" smtClean="0"/>
              <a:t>TRUE or FALSE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3312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4303058"/>
            <a:ext cx="10058400" cy="1869141"/>
          </a:xfrm>
        </p:spPr>
        <p:txBody>
          <a:bodyPr/>
          <a:lstStyle/>
          <a:p>
            <a:r>
              <a:rPr lang="en-US" sz="2800" dirty="0" smtClean="0"/>
              <a:t>TRUE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This is still considered stealing because the work does not belong to them.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9848" y="717177"/>
            <a:ext cx="100584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If someone were to copy whole quotes from your research paper without acknowledging you, that is considered plagiarism. </a:t>
            </a:r>
          </a:p>
          <a:p>
            <a:endParaRPr lang="en-US" sz="3200" dirty="0"/>
          </a:p>
          <a:p>
            <a:r>
              <a:rPr lang="en-US" sz="3200" dirty="0" smtClean="0"/>
              <a:t>TRUE or FALSE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426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424518"/>
            <a:ext cx="10058400" cy="2725270"/>
          </a:xfrm>
        </p:spPr>
        <p:txBody>
          <a:bodyPr/>
          <a:lstStyle/>
          <a:p>
            <a:r>
              <a:rPr lang="en-US" sz="2800" dirty="0" smtClean="0"/>
              <a:t>TRUE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Plagiarism is considered an act of fraud. If you commit plagiarism, you are stealing something that does not belong to you.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9848" y="727934"/>
            <a:ext cx="10058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There are consequences for committing plagiarism.</a:t>
            </a:r>
          </a:p>
          <a:p>
            <a:endParaRPr lang="en-US" dirty="0"/>
          </a:p>
          <a:p>
            <a:r>
              <a:rPr lang="en-US" sz="3200" dirty="0" smtClean="0"/>
              <a:t>TRUE or FALSE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827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424518"/>
            <a:ext cx="10058400" cy="2743200"/>
          </a:xfrm>
        </p:spPr>
        <p:txBody>
          <a:bodyPr/>
          <a:lstStyle/>
          <a:p>
            <a:r>
              <a:rPr lang="en-US" sz="2800" dirty="0" smtClean="0"/>
              <a:t>FALSE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As long as you are still keeping the concept of the original source, no matter how much you switch around and change some of the material it is still considered plagiarism.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9848" y="692370"/>
            <a:ext cx="10058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When paraphrasing a source, it does not need to be cited. </a:t>
            </a:r>
          </a:p>
          <a:p>
            <a:endParaRPr lang="en-US" dirty="0" smtClean="0"/>
          </a:p>
          <a:p>
            <a:r>
              <a:rPr lang="en-US" sz="3200" dirty="0" smtClean="0"/>
              <a:t>TRUE or FALSE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4184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442447"/>
            <a:ext cx="10058400" cy="2729753"/>
          </a:xfrm>
        </p:spPr>
        <p:txBody>
          <a:bodyPr/>
          <a:lstStyle/>
          <a:p>
            <a:r>
              <a:rPr lang="en-US" sz="2800" dirty="0" smtClean="0"/>
              <a:t>FALSE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Neglecting to include the location from which you received a source prohibits the reader from going on their own to look up more information.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9848" y="705767"/>
            <a:ext cx="100584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Citation of a source means I only need to write down the authors name.  </a:t>
            </a:r>
          </a:p>
          <a:p>
            <a:endParaRPr lang="en-US" sz="3200" dirty="0"/>
          </a:p>
          <a:p>
            <a:r>
              <a:rPr lang="en-US" sz="3200" dirty="0" smtClean="0"/>
              <a:t>TRUE or FALSE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01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424518"/>
            <a:ext cx="10058400" cy="22949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TRUE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The word borrowing can seem innocent. </a:t>
            </a:r>
            <a:r>
              <a:rPr lang="en-US" sz="2400" dirty="0"/>
              <a:t>H</a:t>
            </a:r>
            <a:r>
              <a:rPr lang="en-US" sz="2400" dirty="0" smtClean="0"/>
              <a:t>owever using content that is not yours and passing it off as your own creation without any acknowledgement to the owner is definitely plagiarism.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9848" y="735106"/>
            <a:ext cx="10058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Just “borrowing” someone's work is considered to be a big deal.</a:t>
            </a:r>
          </a:p>
          <a:p>
            <a:endParaRPr lang="en-US" dirty="0"/>
          </a:p>
          <a:p>
            <a:r>
              <a:rPr lang="en-US" sz="3200" dirty="0" smtClean="0"/>
              <a:t>TRUE or FALSE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61855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442447"/>
            <a:ext cx="10058400" cy="2729752"/>
          </a:xfrm>
        </p:spPr>
        <p:txBody>
          <a:bodyPr/>
          <a:lstStyle/>
          <a:p>
            <a:r>
              <a:rPr lang="en-US" sz="2800" dirty="0" smtClean="0"/>
              <a:t>TRUE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“In the United States and many </a:t>
            </a:r>
            <a:r>
              <a:rPr lang="en-US" sz="2400" dirty="0"/>
              <a:t>other countries, the expression of original ideas is considered </a:t>
            </a:r>
            <a:r>
              <a:rPr lang="en-US" sz="2400" dirty="0" smtClean="0"/>
              <a:t>intellectual </a:t>
            </a:r>
            <a:r>
              <a:rPr lang="en-US" sz="2400" dirty="0"/>
              <a:t>property, and is protected by copyright laws, just like original </a:t>
            </a:r>
            <a:r>
              <a:rPr lang="en-US" sz="2400" dirty="0" smtClean="0"/>
              <a:t>inventions.”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9848" y="699247"/>
            <a:ext cx="100584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Plagiarism violates copyright laws.</a:t>
            </a:r>
          </a:p>
          <a:p>
            <a:endParaRPr lang="en-US" dirty="0"/>
          </a:p>
          <a:p>
            <a:r>
              <a:rPr lang="en-US" sz="3200" dirty="0" smtClean="0"/>
              <a:t>TRUE or FALSE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629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406588"/>
            <a:ext cx="10058400" cy="2743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FALSE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You have to let the reader know where you received your information from because it is not yours.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9848" y="773140"/>
            <a:ext cx="1005839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Writing down government facts without citing them is not considered plagiarism.</a:t>
            </a:r>
          </a:p>
          <a:p>
            <a:endParaRPr lang="en-US" sz="3200" dirty="0"/>
          </a:p>
          <a:p>
            <a:r>
              <a:rPr lang="en-US" sz="3200" dirty="0"/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8855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424518"/>
            <a:ext cx="10058400" cy="2747682"/>
          </a:xfrm>
        </p:spPr>
        <p:txBody>
          <a:bodyPr/>
          <a:lstStyle/>
          <a:p>
            <a:r>
              <a:rPr lang="en-US" sz="2800" dirty="0" smtClean="0"/>
              <a:t>TRUE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Many colleges and universities have zero tolerance for plagiarism and can result in failure of the assignment, failure of the course and even expulsion.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69848" y="770965"/>
            <a:ext cx="10058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There is a possibility that you can be expelled from school if caught plagiarizing.</a:t>
            </a:r>
          </a:p>
          <a:p>
            <a:endParaRPr lang="en-US" dirty="0"/>
          </a:p>
          <a:p>
            <a:r>
              <a:rPr lang="en-US" sz="3200" dirty="0" smtClean="0"/>
              <a:t>TRUE or FALSE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530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442446"/>
            <a:ext cx="10058400" cy="2747683"/>
          </a:xfrm>
        </p:spPr>
        <p:txBody>
          <a:bodyPr/>
          <a:lstStyle/>
          <a:p>
            <a:r>
              <a:rPr lang="en-US" sz="2800" dirty="0" smtClean="0"/>
              <a:t>TRUE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“</a:t>
            </a:r>
            <a:r>
              <a:rPr lang="en-US" sz="2400" dirty="0"/>
              <a:t>I</a:t>
            </a:r>
            <a:r>
              <a:rPr lang="en-US" sz="2400" dirty="0" smtClean="0"/>
              <a:t>f </a:t>
            </a:r>
            <a:r>
              <a:rPr lang="en-US" sz="2400" dirty="0"/>
              <a:t>a plagiarist copies and earns more than $2,500 from copyrighted material, he or she may face up to $250,000 in fines and up to ten years in </a:t>
            </a:r>
            <a:r>
              <a:rPr lang="en-US" sz="2400" dirty="0" smtClean="0"/>
              <a:t>jail.”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9848" y="770966"/>
            <a:ext cx="10058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Plagiarism can be considered and felony with fines of up to $250,000.</a:t>
            </a:r>
          </a:p>
          <a:p>
            <a:endParaRPr lang="en-US" dirty="0"/>
          </a:p>
          <a:p>
            <a:r>
              <a:rPr lang="en-US" sz="3200" dirty="0" smtClean="0"/>
              <a:t>TRUE or FALSE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626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105</TotalTime>
  <Words>432</Words>
  <Application>Microsoft Office PowerPoint</Application>
  <PresentationFormat>Widescreen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Wingdings 2</vt:lpstr>
      <vt:lpstr>Quotable</vt:lpstr>
      <vt:lpstr>Plagiarism Quiz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 (a quiz)</dc:title>
  <dc:creator>Isata.Batchilly@mail.citytech.cuny.edu</dc:creator>
  <cp:lastModifiedBy>EC21</cp:lastModifiedBy>
  <cp:revision>23</cp:revision>
  <dcterms:created xsi:type="dcterms:W3CDTF">2016-05-18T02:40:38Z</dcterms:created>
  <dcterms:modified xsi:type="dcterms:W3CDTF">2016-05-18T14:06:15Z</dcterms:modified>
</cp:coreProperties>
</file>