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288000" cy="27432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293065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586130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879196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172261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146532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1758391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205145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2344522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BD"/>
    <a:srgbClr val="3B3D82"/>
    <a:srgbClr val="3B3D95"/>
    <a:srgbClr val="B67500"/>
    <a:srgbClr val="B42B10"/>
    <a:srgbClr val="CC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 autoAdjust="0"/>
    <p:restoredTop sz="91339" autoAdjust="0"/>
  </p:normalViewPr>
  <p:slideViewPr>
    <p:cSldViewPr>
      <p:cViewPr>
        <p:scale>
          <a:sx n="40" d="100"/>
          <a:sy n="40" d="100"/>
        </p:scale>
        <p:origin x="2124" y="-2550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7392-6E1C-4078-806E-F2F2972BA18D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75B45-7EE5-4150-80DC-A4C63E0C1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98" y="8521803"/>
            <a:ext cx="15545405" cy="58793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352" y="15544186"/>
            <a:ext cx="12801298" cy="7011629"/>
          </a:xfrm>
        </p:spPr>
        <p:txBody>
          <a:bodyPr/>
          <a:lstStyle>
            <a:lvl1pPr marL="0" indent="0" algn="ctr">
              <a:buNone/>
              <a:defRPr/>
            </a:lvl1pPr>
            <a:lvl2pPr marL="293065" indent="0" algn="ctr">
              <a:buNone/>
              <a:defRPr/>
            </a:lvl2pPr>
            <a:lvl3pPr marL="586130" indent="0" algn="ctr">
              <a:buNone/>
              <a:defRPr/>
            </a:lvl3pPr>
            <a:lvl4pPr marL="879196" indent="0" algn="ctr">
              <a:buNone/>
              <a:defRPr/>
            </a:lvl4pPr>
            <a:lvl5pPr marL="1172261" indent="0" algn="ctr">
              <a:buNone/>
              <a:defRPr/>
            </a:lvl5pPr>
            <a:lvl6pPr marL="1465326" indent="0" algn="ctr">
              <a:buNone/>
              <a:defRPr/>
            </a:lvl6pPr>
            <a:lvl7pPr marL="1758391" indent="0" algn="ctr">
              <a:buNone/>
              <a:defRPr/>
            </a:lvl7pPr>
            <a:lvl8pPr marL="2051456" indent="0" algn="ctr">
              <a:buNone/>
              <a:defRPr/>
            </a:lvl8pPr>
            <a:lvl9pPr marL="234452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30352" y="2438094"/>
            <a:ext cx="3886351" cy="21945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298" y="2438094"/>
            <a:ext cx="11586482" cy="21945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7627396"/>
            <a:ext cx="15544648" cy="54492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11626646"/>
            <a:ext cx="15544648" cy="6000750"/>
          </a:xfrm>
        </p:spPr>
        <p:txBody>
          <a:bodyPr anchor="b"/>
          <a:lstStyle>
            <a:lvl1pPr marL="0" indent="0">
              <a:buNone/>
              <a:defRPr sz="1300"/>
            </a:lvl1pPr>
            <a:lvl2pPr marL="293065" indent="0">
              <a:buNone/>
              <a:defRPr sz="1200"/>
            </a:lvl2pPr>
            <a:lvl3pPr marL="586130" indent="0">
              <a:buNone/>
              <a:defRPr sz="1000"/>
            </a:lvl3pPr>
            <a:lvl4pPr marL="879196" indent="0">
              <a:buNone/>
              <a:defRPr sz="900"/>
            </a:lvl4pPr>
            <a:lvl5pPr marL="1172261" indent="0">
              <a:buNone/>
              <a:defRPr sz="900"/>
            </a:lvl5pPr>
            <a:lvl6pPr marL="1465326" indent="0">
              <a:buNone/>
              <a:defRPr sz="900"/>
            </a:lvl6pPr>
            <a:lvl7pPr marL="1758391" indent="0">
              <a:buNone/>
              <a:defRPr sz="900"/>
            </a:lvl7pPr>
            <a:lvl8pPr marL="2051456" indent="0">
              <a:buNone/>
              <a:defRPr sz="900"/>
            </a:lvl8pPr>
            <a:lvl9pPr marL="234452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298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0286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8448"/>
            <a:ext cx="16458595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03" y="6140554"/>
            <a:ext cx="8080375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703" y="8700013"/>
            <a:ext cx="8080375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900" y="6140554"/>
            <a:ext cx="8083398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900" y="8700013"/>
            <a:ext cx="8083398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2304"/>
            <a:ext cx="6016625" cy="464881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9798" y="1092303"/>
            <a:ext cx="10223500" cy="2341306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703" y="5741118"/>
            <a:ext cx="6016625" cy="18764250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727" y="19202094"/>
            <a:ext cx="10972649" cy="226756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727" y="2450384"/>
            <a:ext cx="10972649" cy="16459814"/>
          </a:xfrm>
        </p:spPr>
        <p:txBody>
          <a:bodyPr/>
          <a:lstStyle>
            <a:lvl1pPr marL="0" indent="0">
              <a:buNone/>
              <a:defRPr sz="2100"/>
            </a:lvl1pPr>
            <a:lvl2pPr marL="293065" indent="0">
              <a:buNone/>
              <a:defRPr sz="1800"/>
            </a:lvl2pPr>
            <a:lvl3pPr marL="586130" indent="0">
              <a:buNone/>
              <a:defRPr sz="1500"/>
            </a:lvl3pPr>
            <a:lvl4pPr marL="879196" indent="0">
              <a:buNone/>
              <a:defRPr sz="1300"/>
            </a:lvl4pPr>
            <a:lvl5pPr marL="1172261" indent="0">
              <a:buNone/>
              <a:defRPr sz="1300"/>
            </a:lvl5pPr>
            <a:lvl6pPr marL="1465326" indent="0">
              <a:buNone/>
              <a:defRPr sz="1300"/>
            </a:lvl6pPr>
            <a:lvl7pPr marL="1758391" indent="0">
              <a:buNone/>
              <a:defRPr sz="1300"/>
            </a:lvl7pPr>
            <a:lvl8pPr marL="2051456" indent="0">
              <a:buNone/>
              <a:defRPr sz="1300"/>
            </a:lvl8pPr>
            <a:lvl9pPr marL="23445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727" y="21469658"/>
            <a:ext cx="10972649" cy="3218528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298" y="2438094"/>
            <a:ext cx="155454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298" y="7924187"/>
            <a:ext cx="15545405" cy="1645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298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defTabSz="2445263">
              <a:defRPr sz="37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703" y="24993908"/>
            <a:ext cx="5790595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ctr" defTabSz="2445263">
              <a:defRPr sz="37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06702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r" defTabSz="2445263">
              <a:defRPr sz="37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2pPr>
      <a:lvl3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3pPr>
      <a:lvl4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4pPr>
      <a:lvl5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5pPr>
      <a:lvl6pPr marL="293065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6pPr>
      <a:lvl7pPr marL="586130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7pPr>
      <a:lvl8pPr marL="879196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8pPr>
      <a:lvl9pPr marL="1172261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9pPr>
    </p:titleStyle>
    <p:bodyStyle>
      <a:lvl1pPr marL="916847" indent="-916847" algn="l" defTabSz="2445263" rtl="0" fontAlgn="base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+mn-ea"/>
          <a:cs typeface="+mn-cs"/>
        </a:defRPr>
      </a:lvl1pPr>
      <a:lvl2pPr marL="1986331" indent="-764209" algn="l" defTabSz="2445263" rtl="0" fontAlgn="base">
        <a:spcBef>
          <a:spcPct val="20000"/>
        </a:spcBef>
        <a:spcAft>
          <a:spcPct val="0"/>
        </a:spcAft>
        <a:buChar char="–"/>
        <a:defRPr sz="7500">
          <a:solidFill>
            <a:schemeClr val="tx1"/>
          </a:solidFill>
          <a:latin typeface="+mn-lt"/>
        </a:defRPr>
      </a:lvl2pPr>
      <a:lvl3pPr marL="3055816" indent="-610553" algn="l" defTabSz="2445263" rtl="0" fontAlgn="base">
        <a:spcBef>
          <a:spcPct val="20000"/>
        </a:spcBef>
        <a:spcAft>
          <a:spcPct val="0"/>
        </a:spcAft>
        <a:buChar char="•"/>
        <a:defRPr sz="6400">
          <a:solidFill>
            <a:schemeClr val="tx1"/>
          </a:solidFill>
          <a:latin typeface="+mn-lt"/>
        </a:defRPr>
      </a:lvl3pPr>
      <a:lvl4pPr marL="4278956" indent="-611570" algn="l" defTabSz="2445263" rtl="0" fontAlgn="base">
        <a:spcBef>
          <a:spcPct val="20000"/>
        </a:spcBef>
        <a:spcAft>
          <a:spcPct val="0"/>
        </a:spcAft>
        <a:buChar char="–"/>
        <a:defRPr sz="5300">
          <a:solidFill>
            <a:schemeClr val="tx1"/>
          </a:solidFill>
          <a:latin typeface="+mn-lt"/>
        </a:defRPr>
      </a:lvl4pPr>
      <a:lvl5pPr marL="550107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5pPr>
      <a:lvl6pPr marL="5794143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6pPr>
      <a:lvl7pPr marL="608720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7pPr>
      <a:lvl8pPr marL="6380274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8pPr>
      <a:lvl9pPr marL="6673339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065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613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919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226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32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839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45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4522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3" descr="C:\Users\Owner\OneDrive - The City University of New York\Product design 2\Final project\OneDrive_1_5-9-2018\iso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1356">
            <a:off x="5225080" y="1905033"/>
            <a:ext cx="13343910" cy="982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661771" y="28956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15925800" y="376000"/>
            <a:ext cx="1981200" cy="1873809"/>
            <a:chOff x="16341581" y="381000"/>
            <a:chExt cx="1752600" cy="175149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4"/>
            <a:srcRect l="56064" t="-6626" r="3065" b="4367"/>
            <a:stretch/>
          </p:blipFill>
          <p:spPr>
            <a:xfrm>
              <a:off x="16459200" y="381000"/>
              <a:ext cx="1431400" cy="9906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4"/>
            <a:srcRect t="1" r="42645" b="1815"/>
            <a:stretch/>
          </p:blipFill>
          <p:spPr>
            <a:xfrm>
              <a:off x="16341581" y="1333530"/>
              <a:ext cx="1752600" cy="798967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1922363" y="337900"/>
            <a:ext cx="1415682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CULINARY DISPLAY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Student: </a:t>
            </a:r>
            <a:r>
              <a:rPr lang="en-US" sz="3200" dirty="0" smtClean="0"/>
              <a:t>MICKAIL</a:t>
            </a:r>
            <a:r>
              <a:rPr lang="en-US" sz="3200" dirty="0" smtClean="0"/>
              <a:t>, WILSON, Advisor: Prof. Masato R. Nakamura,</a:t>
            </a:r>
            <a:br>
              <a:rPr lang="en-US" sz="3200" dirty="0" smtClean="0"/>
            </a:br>
            <a:r>
              <a:rPr lang="en-US" sz="2400" dirty="0" smtClean="0"/>
              <a:t>Department of Mechanical Engineering Technology and Industrial Design Technology</a:t>
            </a:r>
            <a:br>
              <a:rPr lang="en-US" sz="2400" dirty="0" smtClean="0"/>
            </a:br>
            <a:r>
              <a:rPr lang="en-US" sz="2400" dirty="0" smtClean="0"/>
              <a:t>New York City College of Technology (City Tech), City University of New York (CUNY), Brooklyn, NY</a:t>
            </a:r>
            <a:endParaRPr lang="en-US" sz="2400" dirty="0"/>
          </a:p>
        </p:txBody>
      </p:sp>
      <p:pic>
        <p:nvPicPr>
          <p:cNvPr id="8" name="Picture 2" descr="Image result for cun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70" y="194188"/>
            <a:ext cx="1566189" cy="6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citytech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2" y="987306"/>
            <a:ext cx="1544357" cy="154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ed Rectangle 22"/>
          <p:cNvSpPr/>
          <p:nvPr/>
        </p:nvSpPr>
        <p:spPr bwMode="auto">
          <a:xfrm>
            <a:off x="661772" y="3445822"/>
            <a:ext cx="5019144" cy="9671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INTRODUCTION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11135228" y="11107753"/>
            <a:ext cx="3047380" cy="94899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DESIGN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755934" y="12280422"/>
            <a:ext cx="105320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800" dirty="0" smtClean="0"/>
              <a:t>New </a:t>
            </a:r>
            <a:r>
              <a:rPr lang="en-US" sz="4800" dirty="0"/>
              <a:t>York city inspired the culinary display. This exposition is made up of </a:t>
            </a:r>
            <a:r>
              <a:rPr lang="en-US" sz="4800" dirty="0" smtClean="0"/>
              <a:t>five </a:t>
            </a:r>
            <a:r>
              <a:rPr lang="en-US" sz="4800" dirty="0"/>
              <a:t>buildings, and on the roof of each, a dish would be an exhibit</a:t>
            </a:r>
            <a:r>
              <a:rPr lang="en-US" sz="4800" dirty="0" smtClean="0"/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800" dirty="0" smtClean="0"/>
              <a:t>Materials: Glass</a:t>
            </a:r>
            <a:br>
              <a:rPr lang="en-US" sz="4800" dirty="0" smtClean="0"/>
            </a:br>
            <a:r>
              <a:rPr lang="en-US" sz="4800" dirty="0" smtClean="0"/>
              <a:t>                 </a:t>
            </a:r>
            <a:r>
              <a:rPr lang="en-US" sz="4800" dirty="0" smtClean="0"/>
              <a:t>Aluminum</a:t>
            </a:r>
            <a:endParaRPr lang="en-US" sz="48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475988" y="4763323"/>
            <a:ext cx="6915411" cy="777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en-US" sz="4800" kern="0" dirty="0">
                <a:solidFill>
                  <a:srgbClr val="000000"/>
                </a:solidFill>
                <a:latin typeface="Arial"/>
                <a:cs typeface="Arial"/>
              </a:rPr>
              <a:t>Design and Create a food display to present different dishes</a:t>
            </a:r>
          </a:p>
          <a:p>
            <a:pPr lvl="0">
              <a:spcBef>
                <a:spcPct val="20000"/>
              </a:spcBef>
            </a:pPr>
            <a:r>
              <a:rPr lang="en-US" sz="4800" kern="0" dirty="0">
                <a:solidFill>
                  <a:srgbClr val="000000"/>
                </a:solidFill>
                <a:latin typeface="Arial"/>
                <a:cs typeface="Arial"/>
              </a:rPr>
              <a:t>Must be: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4800" kern="0" dirty="0">
                <a:solidFill>
                  <a:srgbClr val="000000"/>
                </a:solidFill>
                <a:latin typeface="Arial"/>
                <a:cs typeface="Arial"/>
              </a:rPr>
              <a:t>Portable: compact, lightweight 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4800" kern="0" dirty="0">
                <a:solidFill>
                  <a:srgbClr val="000000"/>
                </a:solidFill>
                <a:latin typeface="Arial"/>
                <a:cs typeface="Arial"/>
              </a:rPr>
              <a:t>Presentable: appropriate, catch hold of the audience</a:t>
            </a:r>
          </a:p>
          <a:p>
            <a:pPr lvl="0">
              <a:spcBef>
                <a:spcPct val="20000"/>
              </a:spcBef>
            </a:pPr>
            <a:r>
              <a:rPr lang="en-US" sz="32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</p:txBody>
      </p:sp>
      <p:pic>
        <p:nvPicPr>
          <p:cNvPr id="20" name="Picture 2" descr="C:\Users\Owner\OneDrive - The City University of New York\Product design 2\Final project\OneDrive_1_5-9-2018\front assem.PNG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143" y="20686124"/>
            <a:ext cx="4486856" cy="360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Owner\OneDrive - The City University of New York\Product design 2\Final project\OneDrive_1_5-9-2018\top view 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66344" y="16441601"/>
            <a:ext cx="3810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Owner\OneDrive - The City University of New York\Product design 2\Final project\OneDrive_1_5-9-2018\building 1 front.PNG"/>
          <p:cNvPicPr>
            <a:picLocks noGrp="1" noChangeAspect="1" noChangeArrowheads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59" y="22614394"/>
            <a:ext cx="471855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Owner\OneDrive - The City University of New York\Product design 2\Final project\OneDrive_1_5-9-2018\drawing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0989" y="21653217"/>
            <a:ext cx="4572000" cy="457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owchart: Alternate Process 3"/>
          <p:cNvSpPr/>
          <p:nvPr/>
        </p:nvSpPr>
        <p:spPr bwMode="auto">
          <a:xfrm>
            <a:off x="881772" y="14654410"/>
            <a:ext cx="5643959" cy="113860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charset="0"/>
              </a:rPr>
              <a:t>Top View</a:t>
            </a:r>
            <a:endParaRPr kumimoji="0" lang="en-US" sz="66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charset="0"/>
            </a:endParaRPr>
          </a:p>
        </p:txBody>
      </p:sp>
      <p:sp>
        <p:nvSpPr>
          <p:cNvPr id="34" name="Flowchart: Alternate Process 33"/>
          <p:cNvSpPr/>
          <p:nvPr/>
        </p:nvSpPr>
        <p:spPr bwMode="auto">
          <a:xfrm>
            <a:off x="6178796" y="18890776"/>
            <a:ext cx="5643959" cy="113860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Front View</a:t>
            </a:r>
            <a:endParaRPr kumimoji="0" lang="en-US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7" name="Flowchart: Alternate Process 36"/>
          <p:cNvSpPr/>
          <p:nvPr/>
        </p:nvSpPr>
        <p:spPr bwMode="auto">
          <a:xfrm>
            <a:off x="575173" y="21317228"/>
            <a:ext cx="5643959" cy="113860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800" dirty="0" smtClean="0"/>
              <a:t>Building Front View 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8" name="Flowchart: Alternate Process 37"/>
          <p:cNvSpPr/>
          <p:nvPr/>
        </p:nvSpPr>
        <p:spPr bwMode="auto">
          <a:xfrm>
            <a:off x="12263041" y="20116820"/>
            <a:ext cx="5643959" cy="113860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200" dirty="0" smtClean="0"/>
              <a:t>Dimension</a:t>
            </a:r>
            <a:endParaRPr kumimoji="0" lang="en-US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2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1957</TotalTime>
  <Words>74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Labs</cp:lastModifiedBy>
  <cp:revision>179</cp:revision>
  <dcterms:created xsi:type="dcterms:W3CDTF">2013-04-29T09:16:52Z</dcterms:created>
  <dcterms:modified xsi:type="dcterms:W3CDTF">2018-05-24T23:47:47Z</dcterms:modified>
</cp:coreProperties>
</file>