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CF0F34F-8D69-48DF-A3F5-C979F4583DA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71FAD8-5A9D-44D0-8E8F-0C7BF6548C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Display Table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Marko </a:t>
            </a:r>
            <a:r>
              <a:rPr lang="en-US" dirty="0" err="1" smtClean="0"/>
              <a:t>Cibic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512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 I began brainstorming in order to come up with a suitable idea that would fit this project. I did not like any of the sketches I drew out after I completed my brainstorming period, so I decided to take my work onto Inventor and see where I would go from there. Since I started using Inventor, I became more comfortable while tackling this project head 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31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design consists of two separate parts that interlock with each other upon connection. </a:t>
            </a:r>
          </a:p>
          <a:p>
            <a:r>
              <a:rPr lang="en-US" dirty="0" smtClean="0"/>
              <a:t>I believe my design will be a good idea, because you are able to carry the table as well as the display format on top while food is on the piece itself.</a:t>
            </a:r>
          </a:p>
          <a:p>
            <a:r>
              <a:rPr lang="en-US" dirty="0" smtClean="0"/>
              <a:t>This display table relieves stress, and brings an aesthetic beauty to the design which I believe people will tend to appreciate.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1036638"/>
          </a:xfrm>
        </p:spPr>
        <p:txBody>
          <a:bodyPr/>
          <a:lstStyle/>
          <a:p>
            <a:r>
              <a:rPr lang="en-US" dirty="0" smtClean="0"/>
              <a:t>Overview of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of 2 Separate Parts</a:t>
            </a:r>
            <a:endParaRPr lang="en-US" dirty="0"/>
          </a:p>
        </p:txBody>
      </p:sp>
      <p:pic>
        <p:nvPicPr>
          <p:cNvPr id="1026" name="Picture 2" descr="F:\IND 2410 Industrial Design II Prof. Nakamura\Image of Display Tabl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8" y="1454075"/>
            <a:ext cx="4343401" cy="327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IND 2410 Industrial Design II Prof. Nakamura\Image of Top Displ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895725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070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Assembly of both Parts</a:t>
            </a:r>
            <a:endParaRPr lang="en-US" dirty="0"/>
          </a:p>
        </p:txBody>
      </p:sp>
      <p:pic>
        <p:nvPicPr>
          <p:cNvPr id="2050" name="Picture 2" descr="F:\IND 2410 Industrial Design II Prof. Nakamura\Image of Assembly of both Part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0"/>
            <a:ext cx="5562600" cy="501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717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</TotalTime>
  <Words>164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Display Table </vt:lpstr>
      <vt:lpstr>Introduction</vt:lpstr>
      <vt:lpstr>Overview of Project</vt:lpstr>
      <vt:lpstr>Image of 2 Separate Parts</vt:lpstr>
      <vt:lpstr>Assembly of both Parts</vt:lpstr>
    </vt:vector>
  </TitlesOfParts>
  <Company>NYCCT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Display Table</dc:title>
  <dc:creator>Labs</dc:creator>
  <cp:lastModifiedBy>Labs</cp:lastModifiedBy>
  <cp:revision>2</cp:revision>
  <dcterms:created xsi:type="dcterms:W3CDTF">2016-04-14T22:16:41Z</dcterms:created>
  <dcterms:modified xsi:type="dcterms:W3CDTF">2016-04-14T22:29:58Z</dcterms:modified>
</cp:coreProperties>
</file>