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8" d="100"/>
          <a:sy n="128" d="100"/>
        </p:scale>
        <p:origin x="-118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C6155631-B6EA-47DD-9DC2-A609D12E4647}" type="datetimeFigureOut">
              <a:rPr lang="en-US" smtClean="0"/>
              <a:t>4/21/2016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60231DF-D44E-4DA7-8534-1E53DA952255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55631-B6EA-47DD-9DC2-A609D12E4647}" type="datetimeFigureOut">
              <a:rPr lang="en-US" smtClean="0"/>
              <a:t>4/21/2016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231DF-D44E-4DA7-8534-1E53DA95225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C6155631-B6EA-47DD-9DC2-A609D12E4647}" type="datetimeFigureOut">
              <a:rPr lang="en-US" smtClean="0"/>
              <a:t>4/21/2016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360231DF-D44E-4DA7-8534-1E53DA952255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55631-B6EA-47DD-9DC2-A609D12E4647}" type="datetimeFigureOut">
              <a:rPr lang="en-US" smtClean="0"/>
              <a:t>4/21/2016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60231DF-D44E-4DA7-8534-1E53DA95225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55631-B6EA-47DD-9DC2-A609D12E4647}" type="datetimeFigureOut">
              <a:rPr lang="en-US" smtClean="0"/>
              <a:t>4/21/2016</a:t>
            </a:fld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360231DF-D44E-4DA7-8534-1E53DA95225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C6155631-B6EA-47DD-9DC2-A609D12E4647}" type="datetimeFigureOut">
              <a:rPr lang="en-US" smtClean="0"/>
              <a:t>4/21/2016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60231DF-D44E-4DA7-8534-1E53DA95225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C6155631-B6EA-47DD-9DC2-A609D12E4647}" type="datetimeFigureOut">
              <a:rPr lang="en-US" smtClean="0"/>
              <a:t>4/21/2016</a:t>
            </a:fld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60231DF-D44E-4DA7-8534-1E53DA95225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55631-B6EA-47DD-9DC2-A609D12E4647}" type="datetimeFigureOut">
              <a:rPr lang="en-US" smtClean="0"/>
              <a:t>4/21/2016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60231DF-D44E-4DA7-8534-1E53DA95225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55631-B6EA-47DD-9DC2-A609D12E4647}" type="datetimeFigureOut">
              <a:rPr lang="en-US" smtClean="0"/>
              <a:t>4/21/2016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60231DF-D44E-4DA7-8534-1E53DA95225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55631-B6EA-47DD-9DC2-A609D12E4647}" type="datetimeFigureOut">
              <a:rPr lang="en-US" smtClean="0"/>
              <a:t>4/21/2016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60231DF-D44E-4DA7-8534-1E53DA95225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C6155631-B6EA-47DD-9DC2-A609D12E4647}" type="datetimeFigureOut">
              <a:rPr lang="en-US" smtClean="0"/>
              <a:t>4/21/2016</a:t>
            </a:fld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360231DF-D44E-4DA7-8534-1E53DA95225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6155631-B6EA-47DD-9DC2-A609D12E4647}" type="datetimeFigureOut">
              <a:rPr lang="en-US" smtClean="0"/>
              <a:t>4/21/2016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60231DF-D44E-4DA7-8534-1E53DA952255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990600"/>
            <a:ext cx="6480048" cy="2301240"/>
          </a:xfrm>
        </p:spPr>
        <p:txBody>
          <a:bodyPr/>
          <a:lstStyle/>
          <a:p>
            <a:r>
              <a:rPr lang="en-US" dirty="0" smtClean="0"/>
              <a:t>Lotus Display bowl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3429000"/>
            <a:ext cx="6480048" cy="1752600"/>
          </a:xfrm>
        </p:spPr>
        <p:txBody>
          <a:bodyPr/>
          <a:lstStyle/>
          <a:p>
            <a:r>
              <a:rPr lang="en-US" dirty="0" smtClean="0"/>
              <a:t>Design by Ezra </a:t>
            </a:r>
            <a:r>
              <a:rPr lang="en-US" dirty="0" smtClean="0"/>
              <a:t>Stabler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66838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Focus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After studying existing culinary displays, I found that most of them utilized a relatively simple and elegant dishes, without any moving parts.</a:t>
            </a:r>
          </a:p>
          <a:p>
            <a:r>
              <a:rPr lang="en-US" dirty="0" smtClean="0"/>
              <a:t>I decided to design a presentation bowl that stayed in line with this trend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05338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Inspiration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 look inspiration from nature, and looked at the Lotus Flower while formulating my design</a:t>
            </a:r>
            <a:endParaRPr lang="en-US" dirty="0"/>
          </a:p>
        </p:txBody>
      </p:sp>
      <p:pic>
        <p:nvPicPr>
          <p:cNvPr id="1026" name="Picture 2" descr="http://www.dingtwist.com/wp-content/uploads/2013/09/lotus-flowe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5279" y="2686812"/>
            <a:ext cx="4315521" cy="3235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11408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Preliminary Sketch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208" y="1600200"/>
            <a:ext cx="7992533" cy="4495800"/>
          </a:xfrm>
        </p:spPr>
      </p:pic>
    </p:spTree>
    <p:extLst>
      <p:ext uri="{BB962C8B-B14F-4D97-AF65-F5344CB8AC3E}">
        <p14:creationId xmlns:p14="http://schemas.microsoft.com/office/powerpoint/2010/main" val="8209720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Designs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38600"/>
            <a:ext cx="4194518" cy="28194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9818" y="1447800"/>
            <a:ext cx="5384181" cy="2589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593221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21</TotalTime>
  <Words>70</Words>
  <Application>Microsoft Office PowerPoint</Application>
  <PresentationFormat>On-screen Show (4:3)</PresentationFormat>
  <Paragraphs>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Median</vt:lpstr>
      <vt:lpstr>Lotus Display bowl</vt:lpstr>
      <vt:lpstr>Design Focus</vt:lpstr>
      <vt:lpstr>Design Inspiration</vt:lpstr>
      <vt:lpstr>Preliminary Sketch</vt:lpstr>
      <vt:lpstr>Final Designs</vt:lpstr>
    </vt:vector>
  </TitlesOfParts>
  <Company>NYCCT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Lotus Display bowl</dc:title>
  <dc:creator>Labs</dc:creator>
  <cp:lastModifiedBy>Labs</cp:lastModifiedBy>
  <cp:revision>2</cp:revision>
  <dcterms:created xsi:type="dcterms:W3CDTF">2016-04-21T21:07:56Z</dcterms:created>
  <dcterms:modified xsi:type="dcterms:W3CDTF">2016-04-21T21:29:32Z</dcterms:modified>
</cp:coreProperties>
</file>