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>
        <p:scale>
          <a:sx n="89" d="100"/>
          <a:sy n="89" d="100"/>
        </p:scale>
        <p:origin x="-13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Serving Tray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Diego Alvarado </a:t>
            </a:r>
          </a:p>
          <a:p>
            <a:r>
              <a:rPr lang="en-US" dirty="0" smtClean="0"/>
              <a:t>IND 2410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02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project we were given a specific target; to create a unique type of display for the culinary department. </a:t>
            </a:r>
          </a:p>
          <a:p>
            <a:r>
              <a:rPr lang="en-US" dirty="0" smtClean="0"/>
              <a:t>This is were our imagination and capabilities come in place, where we create a presentation worthy piece in collaboration with the culinary department.</a:t>
            </a:r>
          </a:p>
          <a:p>
            <a:r>
              <a:rPr lang="en-US" dirty="0" smtClean="0"/>
              <a:t>A very unique creation would help chief with a display for the Olympics coming up.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0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Sketches</a:t>
            </a:r>
            <a:endParaRPr lang="en-US" dirty="0"/>
          </a:p>
        </p:txBody>
      </p:sp>
      <p:pic>
        <p:nvPicPr>
          <p:cNvPr id="1026" name="Picture 2" descr="C:\Users\Labs\AppData\Local\Temp\image_8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18" y="1839558"/>
            <a:ext cx="7874598" cy="442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70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Tray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piece will use aluminum as the bottom piece material(not making it heavy to take overseas). While the top piece could be transparent glass for display purposes.</a:t>
            </a:r>
          </a:p>
          <a:p>
            <a:r>
              <a:rPr lang="en-US" dirty="0" smtClean="0"/>
              <a:t> The tray has a very unique design just like a path, given the chief a choice to use this path as he pleases. Ex. Serving entrees and small dishes building it up till the end of the path where the main dish could be served.</a:t>
            </a:r>
          </a:p>
          <a:p>
            <a:r>
              <a:rPr lang="en-US" dirty="0" smtClean="0"/>
              <a:t>The tray has two pieces that come out making it easy to transport from place to place.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45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model of the trey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78" y="2065867"/>
            <a:ext cx="4429125" cy="438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650" y="3152390"/>
            <a:ext cx="5457825" cy="2882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17996" y="2581836"/>
            <a:ext cx="30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height of the piece is 4 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06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597" y="967796"/>
            <a:ext cx="5324475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60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 of the trey (Inches)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2" y="2142068"/>
            <a:ext cx="1541032" cy="5150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Bottom piece.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68" y="2733341"/>
            <a:ext cx="4436578" cy="35342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71416" y="2142068"/>
            <a:ext cx="118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piece.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869" y="2733789"/>
            <a:ext cx="49720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60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30</TotalTime>
  <Words>198</Words>
  <Application>Microsoft Office PowerPoint</Application>
  <PresentationFormat>Custom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Celestial</vt:lpstr>
      <vt:lpstr>Serving Tray</vt:lpstr>
      <vt:lpstr>Introduction</vt:lpstr>
      <vt:lpstr>Sketches</vt:lpstr>
      <vt:lpstr>Tray information </vt:lpstr>
      <vt:lpstr>3d model of the trey </vt:lpstr>
      <vt:lpstr>Continued</vt:lpstr>
      <vt:lpstr>Dimensions of the trey (Inches) </vt:lpstr>
    </vt:vector>
  </TitlesOfParts>
  <Company>NYCCT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Serving Tray</dc:title>
  <dc:creator>V12</dc:creator>
  <cp:lastModifiedBy>Labs</cp:lastModifiedBy>
  <cp:revision>5</cp:revision>
  <dcterms:created xsi:type="dcterms:W3CDTF">2016-05-05T21:15:55Z</dcterms:created>
  <dcterms:modified xsi:type="dcterms:W3CDTF">2016-05-12T23:06:35Z</dcterms:modified>
</cp:coreProperties>
</file>