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63" r:id="rId4"/>
    <p:sldId id="259" r:id="rId5"/>
    <p:sldId id="262"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614" autoAdjust="0"/>
  </p:normalViewPr>
  <p:slideViewPr>
    <p:cSldViewPr snapToGrid="0" snapToObjects="1">
      <p:cViewPr varScale="1">
        <p:scale>
          <a:sx n="70" d="100"/>
          <a:sy n="70" d="100"/>
        </p:scale>
        <p:origin x="-516" y="-108"/>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May 14,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May 14,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May 14,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May 14,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May 14,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May 14,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May 14, 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May 14, 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May 14, 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May 14,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May 14,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May 14,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111806"/>
            <a:ext cx="7772400" cy="2019693"/>
          </a:xfrm>
        </p:spPr>
        <p:txBody>
          <a:bodyPr/>
          <a:lstStyle/>
          <a:p>
            <a:pPr algn="ctr"/>
            <a:r>
              <a:rPr lang="en-US" sz="4800" dirty="0" smtClean="0">
                <a:solidFill>
                  <a:srgbClr val="CCFFCC"/>
                </a:solidFill>
              </a:rPr>
              <a:t>Enshrine These</a:t>
            </a:r>
            <a:br>
              <a:rPr lang="en-US" sz="4800" dirty="0" smtClean="0">
                <a:solidFill>
                  <a:srgbClr val="CCFFCC"/>
                </a:solidFill>
              </a:rPr>
            </a:br>
            <a:r>
              <a:rPr lang="en-US" sz="4800" dirty="0" smtClean="0">
                <a:solidFill>
                  <a:srgbClr val="CCFFCC"/>
                </a:solidFill>
              </a:rPr>
              <a:t>nineties </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1931627" y="1503739"/>
            <a:ext cx="5177737" cy="627760"/>
          </a:xfrm>
        </p:spPr>
        <p:txBody>
          <a:bodyPr>
            <a:noAutofit/>
          </a:bodyPr>
          <a:lstStyle/>
          <a:p>
            <a:r>
              <a:rPr lang="en-US" sz="3000" dirty="0">
                <a:solidFill>
                  <a:schemeClr val="accent2"/>
                </a:solidFill>
              </a:rPr>
              <a:t>A </a:t>
            </a:r>
            <a:r>
              <a:rPr lang="en-US" sz="3000" dirty="0" smtClean="0">
                <a:solidFill>
                  <a:schemeClr val="accent2"/>
                </a:solidFill>
              </a:rPr>
              <a:t>blog </a:t>
            </a:r>
            <a:r>
              <a:rPr lang="en-US" sz="3000" dirty="0">
                <a:solidFill>
                  <a:schemeClr val="accent2"/>
                </a:solidFill>
              </a:rPr>
              <a:t>by Jason Kahn</a:t>
            </a:r>
          </a:p>
        </p:txBody>
      </p:sp>
    </p:spTree>
    <p:extLst>
      <p:ext uri="{BB962C8B-B14F-4D97-AF65-F5344CB8AC3E}">
        <p14:creationId xmlns:p14="http://schemas.microsoft.com/office/powerpoint/2010/main" val="313803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pic>
        <p:nvPicPr>
          <p:cNvPr id="7" name="Content Placeholder 6" descr="Screen Shot 2014-05-12 at 12.33.03 PM.png"/>
          <p:cNvPicPr>
            <a:picLocks noGrp="1" noChangeAspect="1"/>
          </p:cNvPicPr>
          <p:nvPr>
            <p:ph idx="1"/>
          </p:nvPr>
        </p:nvPicPr>
        <p:blipFill>
          <a:blip r:embed="rId3" cstate="email">
            <a:extLst>
              <a:ext uri="{28A0092B-C50C-407E-A947-70E740481C1C}">
                <a14:useLocalDpi xmlns:a14="http://schemas.microsoft.com/office/drawing/2010/main" val="0"/>
              </a:ext>
            </a:extLst>
          </a:blip>
          <a:srcRect l="9710" r="9710"/>
          <a:stretch>
            <a:fillRect/>
          </a:stretch>
        </p:blipFill>
        <p:spPr>
          <a:xfrm>
            <a:off x="4782624" y="100934"/>
            <a:ext cx="4062750" cy="2922708"/>
          </a:xfrm>
        </p:spPr>
      </p:pic>
      <p:sp>
        <p:nvSpPr>
          <p:cNvPr id="6" name="Text Placeholder 5"/>
          <p:cNvSpPr>
            <a:spLocks noGrp="1"/>
          </p:cNvSpPr>
          <p:nvPr>
            <p:ph type="body" sz="half" idx="2"/>
          </p:nvPr>
        </p:nvSpPr>
        <p:spPr>
          <a:xfrm>
            <a:off x="122899" y="3072139"/>
            <a:ext cx="8722475" cy="3834358"/>
          </a:xfrm>
        </p:spPr>
        <p:txBody>
          <a:bodyPr>
            <a:noAutofit/>
          </a:bodyPr>
          <a:lstStyle/>
          <a:p>
            <a:r>
              <a:rPr lang="en-US" sz="1800" dirty="0">
                <a:solidFill>
                  <a:schemeClr val="tx2"/>
                </a:solidFill>
                <a:latin typeface="Abadi MT Condensed Extra Bold"/>
                <a:cs typeface="Abadi MT Condensed Extra Bold"/>
              </a:rPr>
              <a:t>“Its like you were born in the wrong time period” my best friend once told me and he was right. Sometimes people often ask me </a:t>
            </a:r>
            <a:r>
              <a:rPr lang="en-US" sz="1800" dirty="0" smtClean="0">
                <a:solidFill>
                  <a:schemeClr val="tx2"/>
                </a:solidFill>
                <a:latin typeface="Abadi MT Condensed Extra Bold"/>
                <a:cs typeface="Abadi MT Condensed Extra Bold"/>
              </a:rPr>
              <a:t>“</a:t>
            </a:r>
            <a:r>
              <a:rPr lang="en-US" sz="1800" dirty="0">
                <a:solidFill>
                  <a:schemeClr val="tx2"/>
                </a:solidFill>
                <a:latin typeface="Abadi MT Condensed Extra Bold"/>
                <a:cs typeface="Abadi MT Condensed Extra Bold"/>
              </a:rPr>
              <a:t>W</a:t>
            </a:r>
            <a:r>
              <a:rPr lang="en-US" sz="1800" dirty="0" smtClean="0">
                <a:solidFill>
                  <a:schemeClr val="tx2"/>
                </a:solidFill>
                <a:latin typeface="Abadi MT Condensed Extra Bold"/>
                <a:cs typeface="Abadi MT Condensed Extra Bold"/>
              </a:rPr>
              <a:t>hat do </a:t>
            </a:r>
            <a:r>
              <a:rPr lang="en-US" sz="1800" dirty="0">
                <a:solidFill>
                  <a:schemeClr val="tx2"/>
                </a:solidFill>
                <a:latin typeface="Abadi MT Condensed Extra Bold"/>
                <a:cs typeface="Abadi MT Condensed Extra Bold"/>
              </a:rPr>
              <a:t>you know about the 90s?”, as if </a:t>
            </a:r>
            <a:r>
              <a:rPr lang="en-US" sz="1800" dirty="0" smtClean="0">
                <a:solidFill>
                  <a:schemeClr val="tx2"/>
                </a:solidFill>
                <a:latin typeface="Abadi MT Condensed Extra Bold"/>
                <a:cs typeface="Abadi MT Condensed Extra Bold"/>
              </a:rPr>
              <a:t>I’m </a:t>
            </a:r>
            <a:r>
              <a:rPr lang="en-US" sz="1800" dirty="0">
                <a:solidFill>
                  <a:schemeClr val="tx2"/>
                </a:solidFill>
                <a:latin typeface="Abadi MT Condensed Extra Bold"/>
                <a:cs typeface="Abadi MT Condensed Extra Bold"/>
              </a:rPr>
              <a:t>not supposed to know anything due to my age. If there are people that dress up in Victorian </a:t>
            </a:r>
            <a:r>
              <a:rPr lang="en-US" sz="1800" dirty="0" smtClean="0">
                <a:solidFill>
                  <a:schemeClr val="tx2"/>
                </a:solidFill>
                <a:latin typeface="Abadi MT Condensed Extra Bold"/>
                <a:cs typeface="Abadi MT Condensed Extra Bold"/>
              </a:rPr>
              <a:t>era </a:t>
            </a:r>
            <a:r>
              <a:rPr lang="en-US" sz="1800" dirty="0">
                <a:solidFill>
                  <a:schemeClr val="tx2"/>
                </a:solidFill>
                <a:latin typeface="Abadi MT Condensed Extra Bold"/>
                <a:cs typeface="Abadi MT Condensed Extra Bold"/>
              </a:rPr>
              <a:t>clothing and scholars that obsess over </a:t>
            </a:r>
            <a:r>
              <a:rPr lang="en-US" sz="1800" dirty="0" smtClean="0">
                <a:solidFill>
                  <a:schemeClr val="tx2"/>
                </a:solidFill>
                <a:latin typeface="Abadi MT Condensed Extra Bold"/>
                <a:cs typeface="Abadi MT Condensed Extra Bold"/>
              </a:rPr>
              <a:t>societies like Rome, </a:t>
            </a:r>
            <a:r>
              <a:rPr lang="en-US" sz="1800" dirty="0">
                <a:solidFill>
                  <a:schemeClr val="tx2"/>
                </a:solidFill>
                <a:latin typeface="Abadi MT Condensed Extra Bold"/>
                <a:cs typeface="Abadi MT Condensed Extra Bold"/>
              </a:rPr>
              <a:t>then </a:t>
            </a:r>
            <a:r>
              <a:rPr lang="en-US" sz="1800" dirty="0" smtClean="0">
                <a:solidFill>
                  <a:schemeClr val="tx2"/>
                </a:solidFill>
                <a:latin typeface="Abadi MT Condensed Extra Bold"/>
                <a:cs typeface="Abadi MT Condensed Extra Bold"/>
              </a:rPr>
              <a:t>what's </a:t>
            </a:r>
            <a:r>
              <a:rPr lang="en-US" sz="1800" dirty="0">
                <a:solidFill>
                  <a:schemeClr val="tx2"/>
                </a:solidFill>
                <a:latin typeface="Abadi MT Condensed Extra Bold"/>
                <a:cs typeface="Abadi MT Condensed Extra Bold"/>
              </a:rPr>
              <a:t>wrong with being 90s </a:t>
            </a:r>
            <a:r>
              <a:rPr lang="en-US" sz="1800" dirty="0" smtClean="0">
                <a:solidFill>
                  <a:schemeClr val="tx2"/>
                </a:solidFill>
                <a:latin typeface="Abadi MT Condensed Extra Bold"/>
                <a:cs typeface="Abadi MT Condensed Extra Bold"/>
              </a:rPr>
              <a:t>obsessed? I’m currently </a:t>
            </a:r>
            <a:r>
              <a:rPr lang="en-US" sz="1800" dirty="0">
                <a:solidFill>
                  <a:schemeClr val="tx2"/>
                </a:solidFill>
                <a:latin typeface="Abadi MT Condensed Extra Bold"/>
                <a:cs typeface="Abadi MT Condensed Extra Bold"/>
              </a:rPr>
              <a:t>pursing a </a:t>
            </a:r>
            <a:r>
              <a:rPr lang="en-US" sz="1800" dirty="0" smtClean="0">
                <a:solidFill>
                  <a:schemeClr val="tx2"/>
                </a:solidFill>
                <a:latin typeface="Abadi MT Condensed Extra Bold"/>
                <a:cs typeface="Abadi MT Condensed Extra Bold"/>
              </a:rPr>
              <a:t>B-tech </a:t>
            </a:r>
            <a:r>
              <a:rPr lang="en-US" sz="1800" dirty="0">
                <a:solidFill>
                  <a:schemeClr val="tx2"/>
                </a:solidFill>
                <a:latin typeface="Abadi MT Condensed Extra Bold"/>
                <a:cs typeface="Abadi MT Condensed Extra Bold"/>
              </a:rPr>
              <a:t>degree in graphic communication and design </a:t>
            </a:r>
            <a:r>
              <a:rPr lang="en-US" sz="1800" dirty="0" smtClean="0">
                <a:solidFill>
                  <a:schemeClr val="tx2"/>
                </a:solidFill>
                <a:latin typeface="Abadi MT Condensed Extra Bold"/>
                <a:cs typeface="Abadi MT Condensed Extra Bold"/>
              </a:rPr>
              <a:t>here at </a:t>
            </a:r>
            <a:r>
              <a:rPr lang="en-US" sz="1800" dirty="0">
                <a:solidFill>
                  <a:schemeClr val="tx2"/>
                </a:solidFill>
                <a:latin typeface="Abadi MT Condensed Extra Bold"/>
                <a:cs typeface="Abadi MT Condensed Extra Bold"/>
              </a:rPr>
              <a:t>City </a:t>
            </a:r>
            <a:r>
              <a:rPr lang="en-US" sz="1800" dirty="0" smtClean="0">
                <a:solidFill>
                  <a:schemeClr val="tx2"/>
                </a:solidFill>
                <a:latin typeface="Abadi MT Condensed Extra Bold"/>
                <a:cs typeface="Abadi MT Condensed Extra Bold"/>
              </a:rPr>
              <a:t>Tech and If </a:t>
            </a:r>
            <a:r>
              <a:rPr lang="en-US" sz="1800" dirty="0">
                <a:solidFill>
                  <a:schemeClr val="tx2"/>
                </a:solidFill>
                <a:latin typeface="Abadi MT Condensed Extra Bold"/>
                <a:cs typeface="Abadi MT Condensed Extra Bold"/>
              </a:rPr>
              <a:t>i could major in 90s hip hop I would, but </a:t>
            </a:r>
            <a:r>
              <a:rPr lang="en-US" sz="1800" dirty="0" smtClean="0">
                <a:solidFill>
                  <a:schemeClr val="tx2"/>
                </a:solidFill>
                <a:latin typeface="Abadi MT Condensed Extra Bold"/>
                <a:cs typeface="Abadi MT Condensed Extra Bold"/>
              </a:rPr>
              <a:t>that’s </a:t>
            </a:r>
            <a:r>
              <a:rPr lang="en-US" sz="1800" dirty="0">
                <a:solidFill>
                  <a:schemeClr val="tx2"/>
                </a:solidFill>
                <a:latin typeface="Abadi MT Condensed Extra Bold"/>
                <a:cs typeface="Abadi MT Condensed Extra Bold"/>
              </a:rPr>
              <a:t>not a </a:t>
            </a:r>
            <a:r>
              <a:rPr lang="en-US" sz="1800" dirty="0" smtClean="0">
                <a:solidFill>
                  <a:schemeClr val="tx2"/>
                </a:solidFill>
                <a:latin typeface="Abadi MT Condensed Extra Bold"/>
                <a:cs typeface="Abadi MT Condensed Extra Bold"/>
              </a:rPr>
              <a:t>program here. </a:t>
            </a:r>
          </a:p>
          <a:p>
            <a:r>
              <a:rPr lang="en-US" sz="1800" dirty="0" smtClean="0">
                <a:solidFill>
                  <a:schemeClr val="tx2"/>
                </a:solidFill>
                <a:latin typeface="Abadi MT Condensed Extra Bold"/>
                <a:cs typeface="Abadi MT Condensed Extra Bold"/>
              </a:rPr>
              <a:t>I </a:t>
            </a:r>
            <a:r>
              <a:rPr lang="en-US" sz="1800" dirty="0">
                <a:solidFill>
                  <a:schemeClr val="tx2"/>
                </a:solidFill>
                <a:latin typeface="Abadi MT Condensed Extra Bold"/>
                <a:cs typeface="Abadi MT Condensed Extra Bold"/>
              </a:rPr>
              <a:t>have </a:t>
            </a:r>
            <a:r>
              <a:rPr lang="en-US" sz="1800" dirty="0" smtClean="0">
                <a:solidFill>
                  <a:schemeClr val="tx2"/>
                </a:solidFill>
                <a:latin typeface="Abadi MT Condensed Extra Bold"/>
                <a:cs typeface="Abadi MT Condensed Extra Bold"/>
              </a:rPr>
              <a:t>also been </a:t>
            </a:r>
            <a:r>
              <a:rPr lang="en-US" sz="1800" dirty="0">
                <a:solidFill>
                  <a:schemeClr val="tx2"/>
                </a:solidFill>
                <a:latin typeface="Abadi MT Condensed Extra Bold"/>
                <a:cs typeface="Abadi MT Condensed Extra Bold"/>
              </a:rPr>
              <a:t>religiously listening to and learning about 90s hip hop for the past eight years. Although I </a:t>
            </a:r>
            <a:r>
              <a:rPr lang="en-US" sz="1800" dirty="0" smtClean="0">
                <a:solidFill>
                  <a:schemeClr val="tx2"/>
                </a:solidFill>
                <a:latin typeface="Abadi MT Condensed Extra Bold"/>
                <a:cs typeface="Abadi MT Condensed Extra Bold"/>
              </a:rPr>
              <a:t>still listen to </a:t>
            </a:r>
            <a:r>
              <a:rPr lang="en-US" sz="1800" dirty="0">
                <a:solidFill>
                  <a:schemeClr val="tx2"/>
                </a:solidFill>
                <a:latin typeface="Abadi MT Condensed Extra Bold"/>
                <a:cs typeface="Abadi MT Condensed Extra Bold"/>
              </a:rPr>
              <a:t>many other genres of music </a:t>
            </a:r>
            <a:r>
              <a:rPr lang="en-US" sz="1800" dirty="0" smtClean="0">
                <a:solidFill>
                  <a:schemeClr val="tx2"/>
                </a:solidFill>
                <a:latin typeface="Abadi MT Condensed Extra Bold"/>
                <a:cs typeface="Abadi MT Condensed Extra Bold"/>
              </a:rPr>
              <a:t>like house</a:t>
            </a:r>
            <a:r>
              <a:rPr lang="en-US" sz="1800" dirty="0">
                <a:solidFill>
                  <a:schemeClr val="tx2"/>
                </a:solidFill>
                <a:latin typeface="Abadi MT Condensed Extra Bold"/>
                <a:cs typeface="Abadi MT Condensed Extra Bold"/>
              </a:rPr>
              <a:t>, r&amp;b, </a:t>
            </a:r>
            <a:r>
              <a:rPr lang="en-US" sz="1800" dirty="0" smtClean="0">
                <a:solidFill>
                  <a:schemeClr val="tx2"/>
                </a:solidFill>
                <a:latin typeface="Abadi MT Condensed Extra Bold"/>
                <a:cs typeface="Abadi MT Condensed Extra Bold"/>
              </a:rPr>
              <a:t>and techno</a:t>
            </a:r>
            <a:r>
              <a:rPr lang="en-US" sz="1800" dirty="0">
                <a:solidFill>
                  <a:schemeClr val="tx2"/>
                </a:solidFill>
                <a:latin typeface="Abadi MT Condensed Extra Bold"/>
                <a:cs typeface="Abadi MT Condensed Extra Bold"/>
              </a:rPr>
              <a:t>,</a:t>
            </a:r>
            <a:r>
              <a:rPr lang="en-US" sz="1800" dirty="0" smtClean="0">
                <a:solidFill>
                  <a:schemeClr val="tx2"/>
                </a:solidFill>
                <a:latin typeface="Abadi MT Condensed Extra Bold"/>
                <a:cs typeface="Abadi MT Condensed Extra Bold"/>
              </a:rPr>
              <a:t> </a:t>
            </a:r>
            <a:r>
              <a:rPr lang="en-US" sz="1800" dirty="0">
                <a:solidFill>
                  <a:schemeClr val="tx2"/>
                </a:solidFill>
                <a:latin typeface="Abadi MT Condensed Extra Bold"/>
                <a:cs typeface="Abadi MT Condensed Extra Bold"/>
              </a:rPr>
              <a:t>90s hip hop is my </a:t>
            </a:r>
            <a:r>
              <a:rPr lang="en-US" sz="1800" dirty="0" smtClean="0">
                <a:solidFill>
                  <a:schemeClr val="tx2"/>
                </a:solidFill>
                <a:latin typeface="Abadi MT Condensed Extra Bold"/>
                <a:cs typeface="Abadi MT Condensed Extra Bold"/>
              </a:rPr>
              <a:t>passion </a:t>
            </a:r>
            <a:r>
              <a:rPr lang="en-US" sz="1800" dirty="0">
                <a:solidFill>
                  <a:schemeClr val="tx2"/>
                </a:solidFill>
                <a:latin typeface="Abadi MT Condensed Extra Bold"/>
                <a:cs typeface="Abadi MT Condensed Extra Bold"/>
              </a:rPr>
              <a:t>and expertise. I welcome </a:t>
            </a:r>
            <a:r>
              <a:rPr lang="en-US" sz="1800" dirty="0" smtClean="0">
                <a:solidFill>
                  <a:schemeClr val="tx2"/>
                </a:solidFill>
                <a:latin typeface="Abadi MT Condensed Extra Bold"/>
                <a:cs typeface="Abadi MT Condensed Extra Bold"/>
              </a:rPr>
              <a:t>everyone to this blog </a:t>
            </a:r>
            <a:r>
              <a:rPr lang="en-US" sz="1800" dirty="0">
                <a:solidFill>
                  <a:schemeClr val="tx2"/>
                </a:solidFill>
                <a:latin typeface="Abadi MT Condensed Extra Bold"/>
                <a:cs typeface="Abadi MT Condensed Extra Bold"/>
              </a:rPr>
              <a:t>and feel free to comment and share any 90s hip hop related info. </a:t>
            </a:r>
            <a:endParaRPr lang="en-US" sz="1800" dirty="0" smtClean="0">
              <a:solidFill>
                <a:schemeClr val="tx2"/>
              </a:solidFill>
              <a:latin typeface="Abadi MT Condensed Extra Bold"/>
              <a:cs typeface="Abadi MT Condensed Extra Bold"/>
            </a:endParaRPr>
          </a:p>
        </p:txBody>
      </p:sp>
      <p:sp>
        <p:nvSpPr>
          <p:cNvPr id="9" name="Rectangle 8"/>
          <p:cNvSpPr/>
          <p:nvPr/>
        </p:nvSpPr>
        <p:spPr>
          <a:xfrm>
            <a:off x="122899" y="100934"/>
            <a:ext cx="4659725" cy="584776"/>
          </a:xfrm>
          <a:prstGeom prst="rect">
            <a:avLst/>
          </a:prstGeom>
        </p:spPr>
        <p:txBody>
          <a:bodyPr wrap="square">
            <a:spAutoFit/>
          </a:bodyPr>
          <a:lstStyle/>
          <a:p>
            <a:r>
              <a:rPr lang="en-US" sz="3200" dirty="0">
                <a:solidFill>
                  <a:srgbClr val="FFFFFF"/>
                </a:solidFill>
              </a:rPr>
              <a:t>jkahn193@gmail.com </a:t>
            </a:r>
          </a:p>
        </p:txBody>
      </p:sp>
      <p:sp>
        <p:nvSpPr>
          <p:cNvPr id="10" name="Rectangle 9"/>
          <p:cNvSpPr/>
          <p:nvPr/>
        </p:nvSpPr>
        <p:spPr>
          <a:xfrm>
            <a:off x="122899" y="685709"/>
            <a:ext cx="4659725" cy="430887"/>
          </a:xfrm>
          <a:prstGeom prst="rect">
            <a:avLst/>
          </a:prstGeom>
        </p:spPr>
        <p:txBody>
          <a:bodyPr wrap="square">
            <a:spAutoFit/>
          </a:bodyPr>
          <a:lstStyle/>
          <a:p>
            <a:r>
              <a:rPr lang="en-US" sz="2200" dirty="0">
                <a:solidFill>
                  <a:srgbClr val="FFFFFF"/>
                </a:solidFill>
              </a:rPr>
              <a:t>http://www.pinterest.com/4thaskrilla/</a:t>
            </a:r>
          </a:p>
        </p:txBody>
      </p:sp>
      <p:sp>
        <p:nvSpPr>
          <p:cNvPr id="13" name="Rectangle 12"/>
          <p:cNvSpPr/>
          <p:nvPr/>
        </p:nvSpPr>
        <p:spPr>
          <a:xfrm>
            <a:off x="122899" y="1152110"/>
            <a:ext cx="4834013" cy="415498"/>
          </a:xfrm>
          <a:prstGeom prst="rect">
            <a:avLst/>
          </a:prstGeom>
        </p:spPr>
        <p:txBody>
          <a:bodyPr wrap="square">
            <a:spAutoFit/>
          </a:bodyPr>
          <a:lstStyle/>
          <a:p>
            <a:r>
              <a:rPr lang="en-US" sz="2100" dirty="0" smtClean="0">
                <a:solidFill>
                  <a:srgbClr val="FFFFFF"/>
                </a:solidFill>
              </a:rPr>
              <a:t>rapgenius.com /AQUAPHREESH193</a:t>
            </a:r>
            <a:endParaRPr lang="en-US" sz="2100" dirty="0">
              <a:solidFill>
                <a:srgbClr val="FFFFFF"/>
              </a:solidFill>
            </a:endParaRPr>
          </a:p>
        </p:txBody>
      </p:sp>
    </p:spTree>
    <p:extLst>
      <p:ext uri="{BB962C8B-B14F-4D97-AF65-F5344CB8AC3E}">
        <p14:creationId xmlns:p14="http://schemas.microsoft.com/office/powerpoint/2010/main" val="2427613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111806"/>
            <a:ext cx="7772400" cy="2019693"/>
          </a:xfrm>
        </p:spPr>
        <p:txBody>
          <a:bodyPr/>
          <a:lstStyle/>
          <a:p>
            <a:pPr algn="ctr"/>
            <a:r>
              <a:rPr lang="en-US" sz="4800" dirty="0" smtClean="0">
                <a:solidFill>
                  <a:srgbClr val="CCFFCC"/>
                </a:solidFill>
              </a:rPr>
              <a:t>Typical Posts</a:t>
            </a:r>
            <a:endParaRPr lang="en-US" sz="4800" dirty="0">
              <a:solidFill>
                <a:srgbClr val="CCFFCC"/>
              </a:solidFill>
            </a:endParaRPr>
          </a:p>
        </p:txBody>
      </p:sp>
      <p:sp>
        <p:nvSpPr>
          <p:cNvPr id="3" name="Subtitle 2"/>
          <p:cNvSpPr>
            <a:spLocks noGrp="1"/>
          </p:cNvSpPr>
          <p:nvPr>
            <p:ph type="subTitle" idx="1"/>
          </p:nvPr>
        </p:nvSpPr>
        <p:spPr>
          <a:xfrm>
            <a:off x="632380" y="2131499"/>
            <a:ext cx="7888591" cy="4244830"/>
          </a:xfrm>
        </p:spPr>
        <p:txBody>
          <a:bodyPr>
            <a:noAutofit/>
          </a:bodyPr>
          <a:lstStyle/>
          <a:p>
            <a:r>
              <a:rPr lang="en-US" sz="2400" dirty="0" smtClean="0">
                <a:solidFill>
                  <a:schemeClr val="bg1"/>
                </a:solidFill>
              </a:rPr>
              <a:t>A TYPICAL POST ON MY Blog </a:t>
            </a:r>
            <a:r>
              <a:rPr lang="en-US" sz="2400" dirty="0" smtClean="0">
                <a:solidFill>
                  <a:schemeClr val="bg1"/>
                </a:solidFill>
              </a:rPr>
              <a:t>basically is to </a:t>
            </a:r>
            <a:r>
              <a:rPr lang="en-US" sz="2400" dirty="0" smtClean="0">
                <a:solidFill>
                  <a:schemeClr val="bg1"/>
                </a:solidFill>
              </a:rPr>
              <a:t>inform and analyze with an occasional pinch of </a:t>
            </a:r>
            <a:r>
              <a:rPr lang="en-US" sz="2400" dirty="0" smtClean="0">
                <a:solidFill>
                  <a:schemeClr val="bg1"/>
                </a:solidFill>
              </a:rPr>
              <a:t>wittiness.</a:t>
            </a:r>
            <a:endParaRPr lang="en-US" sz="2400" dirty="0" smtClean="0">
              <a:solidFill>
                <a:schemeClr val="bg1"/>
              </a:solidFill>
            </a:endParaRPr>
          </a:p>
          <a:p>
            <a:r>
              <a:rPr lang="en-US" sz="2400" dirty="0" smtClean="0">
                <a:solidFill>
                  <a:schemeClr val="bg1"/>
                </a:solidFill>
              </a:rPr>
              <a:t>Since there is so much to this culture, its very easy to overlook some of the more obscure albums and artists. </a:t>
            </a:r>
          </a:p>
          <a:p>
            <a:r>
              <a:rPr lang="en-US" sz="2400" dirty="0" smtClean="0">
                <a:solidFill>
                  <a:schemeClr val="bg1"/>
                </a:solidFill>
              </a:rPr>
              <a:t>My four part blog series was an opportunity to reveal so of these artists and albums.</a:t>
            </a:r>
            <a:endParaRPr lang="en-US" sz="2400" dirty="0">
              <a:solidFill>
                <a:schemeClr val="bg1"/>
              </a:solidFill>
            </a:endParaRPr>
          </a:p>
        </p:txBody>
      </p:sp>
    </p:spTree>
    <p:extLst>
      <p:ext uri="{BB962C8B-B14F-4D97-AF65-F5344CB8AC3E}">
        <p14:creationId xmlns:p14="http://schemas.microsoft.com/office/powerpoint/2010/main" val="3101051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0"/>
            <a:ext cx="7772400" cy="1431159"/>
          </a:xfrm>
        </p:spPr>
        <p:txBody>
          <a:bodyPr/>
          <a:lstStyle/>
          <a:p>
            <a:pPr algn="ctr"/>
            <a:r>
              <a:rPr lang="en-US" sz="3600" dirty="0" smtClean="0">
                <a:solidFill>
                  <a:srgbClr val="00B050"/>
                </a:solidFill>
              </a:rPr>
              <a:t>Mission Statement</a:t>
            </a:r>
            <a:endParaRPr lang="en-US" sz="3600" dirty="0">
              <a:solidFill>
                <a:srgbClr val="00B050"/>
              </a:solidFill>
            </a:endParaRPr>
          </a:p>
        </p:txBody>
      </p:sp>
      <p:sp>
        <p:nvSpPr>
          <p:cNvPr id="3" name="Subtitle 2"/>
          <p:cNvSpPr>
            <a:spLocks noGrp="1"/>
          </p:cNvSpPr>
          <p:nvPr>
            <p:ph type="subTitle" idx="1"/>
          </p:nvPr>
        </p:nvSpPr>
        <p:spPr>
          <a:xfrm>
            <a:off x="632380" y="1174422"/>
            <a:ext cx="7888591" cy="5294617"/>
          </a:xfrm>
        </p:spPr>
        <p:txBody>
          <a:bodyPr>
            <a:noAutofit/>
          </a:bodyPr>
          <a:lstStyle/>
          <a:p>
            <a:r>
              <a:rPr lang="en-US" sz="2400" dirty="0">
                <a:solidFill>
                  <a:schemeClr val="tx1"/>
                </a:solidFill>
              </a:rPr>
              <a:t>Much like those that love other genres of music, the focus of this blog is to unite all people that share the same love and serious passion for 90s hip-hop and 90s urban </a:t>
            </a:r>
            <a:r>
              <a:rPr lang="en-US" sz="2400" dirty="0" smtClean="0">
                <a:solidFill>
                  <a:schemeClr val="tx1"/>
                </a:solidFill>
              </a:rPr>
              <a:t>culture. </a:t>
            </a:r>
            <a:r>
              <a:rPr lang="en-US" sz="2400" dirty="0">
                <a:solidFill>
                  <a:schemeClr val="tx1"/>
                </a:solidFill>
              </a:rPr>
              <a:t>Its </a:t>
            </a:r>
            <a:r>
              <a:rPr lang="en-US" sz="2400" dirty="0" smtClean="0">
                <a:solidFill>
                  <a:schemeClr val="tx1"/>
                </a:solidFill>
              </a:rPr>
              <a:t>also for </a:t>
            </a:r>
            <a:r>
              <a:rPr lang="en-US" sz="2400" dirty="0">
                <a:solidFill>
                  <a:schemeClr val="tx1"/>
                </a:solidFill>
              </a:rPr>
              <a:t>people that are largely uninterested in the hip hop of today and/or have grown tired of its </a:t>
            </a:r>
            <a:r>
              <a:rPr lang="en-US" sz="2400" dirty="0" smtClean="0">
                <a:solidFill>
                  <a:schemeClr val="tx1"/>
                </a:solidFill>
              </a:rPr>
              <a:t>lack </a:t>
            </a:r>
            <a:r>
              <a:rPr lang="en-US" sz="2400" dirty="0">
                <a:solidFill>
                  <a:schemeClr val="tx1"/>
                </a:solidFill>
              </a:rPr>
              <a:t>of substance. </a:t>
            </a:r>
            <a:endParaRPr lang="en-US" sz="2400" dirty="0" smtClean="0">
              <a:solidFill>
                <a:schemeClr val="tx1"/>
              </a:solidFill>
            </a:endParaRPr>
          </a:p>
          <a:p>
            <a:r>
              <a:rPr lang="en-US" sz="2400" dirty="0" smtClean="0">
                <a:solidFill>
                  <a:schemeClr val="tx1"/>
                </a:solidFill>
              </a:rPr>
              <a:t>If </a:t>
            </a:r>
            <a:r>
              <a:rPr lang="en-US" sz="2400" dirty="0">
                <a:solidFill>
                  <a:schemeClr val="tx1"/>
                </a:solidFill>
              </a:rPr>
              <a:t>people treasure these other decades of music, why shouldn't we treasure this one? Why shouldn't we reminisce on an era that so many claim to understand, but fail to dig deep </a:t>
            </a:r>
            <a:r>
              <a:rPr lang="en-US" sz="2400" dirty="0" smtClean="0">
                <a:solidFill>
                  <a:schemeClr val="tx1"/>
                </a:solidFill>
              </a:rPr>
              <a:t>enough to truly understand</a:t>
            </a:r>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1104458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111806"/>
            <a:ext cx="7772400" cy="2019693"/>
          </a:xfrm>
        </p:spPr>
        <p:txBody>
          <a:bodyPr/>
          <a:lstStyle/>
          <a:p>
            <a:pPr algn="ctr"/>
            <a:r>
              <a:rPr lang="en-US" sz="4800" dirty="0" smtClean="0">
                <a:solidFill>
                  <a:srgbClr val="CCFFCC"/>
                </a:solidFill>
              </a:rPr>
              <a:t>Blog series: 1994!</a:t>
            </a:r>
            <a:endParaRPr lang="en-US" sz="4800" dirty="0">
              <a:solidFill>
                <a:srgbClr val="CCFFCC"/>
              </a:solidFill>
            </a:endParaRPr>
          </a:p>
        </p:txBody>
      </p:sp>
      <p:sp>
        <p:nvSpPr>
          <p:cNvPr id="3" name="Subtitle 2"/>
          <p:cNvSpPr>
            <a:spLocks noGrp="1"/>
          </p:cNvSpPr>
          <p:nvPr>
            <p:ph type="subTitle" idx="1"/>
          </p:nvPr>
        </p:nvSpPr>
        <p:spPr>
          <a:xfrm>
            <a:off x="632380" y="1940684"/>
            <a:ext cx="7888591" cy="4275551"/>
          </a:xfrm>
        </p:spPr>
        <p:txBody>
          <a:bodyPr>
            <a:noAutofit/>
          </a:bodyPr>
          <a:lstStyle/>
          <a:p>
            <a:r>
              <a:rPr lang="en-US" sz="1800" dirty="0" smtClean="0">
                <a:solidFill>
                  <a:srgbClr val="FFFFFF"/>
                </a:solidFill>
              </a:rPr>
              <a:t>My blog series was a detailed insight into one of the most prosperous and influential years in hip hop.</a:t>
            </a:r>
          </a:p>
          <a:p>
            <a:r>
              <a:rPr lang="en-US" sz="1800" dirty="0" smtClean="0">
                <a:solidFill>
                  <a:srgbClr val="FFFFFF"/>
                </a:solidFill>
              </a:rPr>
              <a:t>Each part analyzed a different region, which were the East, west, and south. I also briefly discussed some of my favorite albums from each. </a:t>
            </a:r>
            <a:endParaRPr lang="en-US" sz="1800" dirty="0">
              <a:solidFill>
                <a:srgbClr val="FFFFFF"/>
              </a:solidFill>
            </a:endParaRPr>
          </a:p>
          <a:p>
            <a:r>
              <a:rPr lang="en-US" sz="1800" dirty="0" smtClean="0">
                <a:solidFill>
                  <a:srgbClr val="FFFFFF"/>
                </a:solidFill>
              </a:rPr>
              <a:t>While the album selections are my opinions, they are all highly esteemed selections and are considered some of the best albums to be released during the 90s.</a:t>
            </a:r>
          </a:p>
          <a:p>
            <a:r>
              <a:rPr lang="en-US" sz="1800" dirty="0" smtClean="0">
                <a:solidFill>
                  <a:srgbClr val="FFFFFF"/>
                </a:solidFill>
              </a:rPr>
              <a:t>I also provided a little historical background leading up to 1994, so viewers can get a sense of what preceded these artists and their music.</a:t>
            </a:r>
          </a:p>
          <a:p>
            <a:endParaRPr lang="en-US" dirty="0">
              <a:solidFill>
                <a:srgbClr val="FFFFFF"/>
              </a:solidFill>
            </a:endParaRPr>
          </a:p>
        </p:txBody>
      </p:sp>
    </p:spTree>
    <p:extLst>
      <p:ext uri="{BB962C8B-B14F-4D97-AF65-F5344CB8AC3E}">
        <p14:creationId xmlns:p14="http://schemas.microsoft.com/office/powerpoint/2010/main" val="653885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120322"/>
            <a:ext cx="7772400" cy="2019693"/>
          </a:xfrm>
        </p:spPr>
        <p:txBody>
          <a:bodyPr/>
          <a:lstStyle/>
          <a:p>
            <a:pPr algn="ctr"/>
            <a:r>
              <a:rPr lang="en-US" sz="4200" dirty="0" smtClean="0">
                <a:solidFill>
                  <a:srgbClr val="CCFFCC"/>
                </a:solidFill>
              </a:rPr>
              <a:t>Guest post: </a:t>
            </a:r>
            <a:br>
              <a:rPr lang="en-US" sz="4200" dirty="0" smtClean="0">
                <a:solidFill>
                  <a:srgbClr val="CCFFCC"/>
                </a:solidFill>
              </a:rPr>
            </a:br>
            <a:r>
              <a:rPr lang="en-US" sz="4200" dirty="0" smtClean="0">
                <a:solidFill>
                  <a:srgbClr val="CCFFCC"/>
                </a:solidFill>
              </a:rPr>
              <a:t>Street art &amp; hip hop</a:t>
            </a:r>
            <a:endParaRPr lang="en-US" sz="4200" dirty="0">
              <a:solidFill>
                <a:srgbClr val="CCFFCC"/>
              </a:solidFill>
            </a:endParaRPr>
          </a:p>
        </p:txBody>
      </p:sp>
      <p:sp>
        <p:nvSpPr>
          <p:cNvPr id="3" name="Subtitle 2"/>
          <p:cNvSpPr>
            <a:spLocks noGrp="1"/>
          </p:cNvSpPr>
          <p:nvPr>
            <p:ph type="subTitle" idx="1"/>
          </p:nvPr>
        </p:nvSpPr>
        <p:spPr>
          <a:xfrm>
            <a:off x="632380" y="1640283"/>
            <a:ext cx="7888591" cy="5053862"/>
          </a:xfrm>
        </p:spPr>
        <p:txBody>
          <a:bodyPr>
            <a:noAutofit/>
          </a:bodyPr>
          <a:lstStyle/>
          <a:p>
            <a:r>
              <a:rPr lang="en-US" sz="1800" dirty="0" smtClean="0">
                <a:solidFill>
                  <a:schemeClr val="bg1"/>
                </a:solidFill>
              </a:rPr>
              <a:t>I did </a:t>
            </a:r>
            <a:r>
              <a:rPr lang="en-US" sz="1800" dirty="0" smtClean="0">
                <a:solidFill>
                  <a:schemeClr val="bg1"/>
                </a:solidFill>
              </a:rPr>
              <a:t>a guest </a:t>
            </a:r>
            <a:r>
              <a:rPr lang="en-US" sz="1800" dirty="0" smtClean="0">
                <a:solidFill>
                  <a:schemeClr val="bg1"/>
                </a:solidFill>
              </a:rPr>
              <a:t>post on Marco’s blog which is about street art and its figures such as banksy, shepard fairey, and others. </a:t>
            </a:r>
          </a:p>
          <a:p>
            <a:r>
              <a:rPr lang="en-US" sz="1800" dirty="0" smtClean="0">
                <a:solidFill>
                  <a:schemeClr val="bg1"/>
                </a:solidFill>
              </a:rPr>
              <a:t>This was </a:t>
            </a:r>
            <a:r>
              <a:rPr lang="en-US" sz="1800" dirty="0" smtClean="0">
                <a:solidFill>
                  <a:schemeClr val="bg1"/>
                </a:solidFill>
              </a:rPr>
              <a:t>very</a:t>
            </a:r>
            <a:r>
              <a:rPr lang="en-US" sz="1800" dirty="0" smtClean="0">
                <a:solidFill>
                  <a:schemeClr val="bg1"/>
                </a:solidFill>
              </a:rPr>
              <a:t> </a:t>
            </a:r>
            <a:r>
              <a:rPr lang="en-US" sz="1800" dirty="0" smtClean="0">
                <a:solidFill>
                  <a:schemeClr val="bg1"/>
                </a:solidFill>
              </a:rPr>
              <a:t>easy to connect to my topic since graffiti/street art is one of the five original elements of hip hop, the other four being </a:t>
            </a:r>
            <a:r>
              <a:rPr lang="en-US" sz="1800" dirty="0" smtClean="0">
                <a:solidFill>
                  <a:srgbClr val="FFFFFF"/>
                </a:solidFill>
              </a:rPr>
              <a:t>Emcee-ing, DJ-ing</a:t>
            </a:r>
            <a:r>
              <a:rPr lang="en-US" sz="1800" dirty="0">
                <a:solidFill>
                  <a:srgbClr val="FFFFFF"/>
                </a:solidFill>
              </a:rPr>
              <a:t>, </a:t>
            </a:r>
            <a:r>
              <a:rPr lang="en-US" sz="1800" dirty="0" smtClean="0">
                <a:solidFill>
                  <a:srgbClr val="FFFFFF"/>
                </a:solidFill>
              </a:rPr>
              <a:t>Breakdancing, and knowledge.</a:t>
            </a:r>
          </a:p>
          <a:p>
            <a:r>
              <a:rPr lang="en-US" sz="1800" dirty="0" smtClean="0">
                <a:solidFill>
                  <a:srgbClr val="FFFFFF"/>
                </a:solidFill>
              </a:rPr>
              <a:t>Most of the street artists and their work were born from the rebellion and grass roots nature of hip hop. This is why so many of them are not only die-hard hip hop fans, but some are also hip hop artists. They are active participants of this culture and have contributed a great deal to what made the 90s so special. </a:t>
            </a:r>
          </a:p>
          <a:p>
            <a:r>
              <a:rPr lang="en-US" sz="1800" dirty="0" smtClean="0">
                <a:solidFill>
                  <a:schemeClr val="bg1"/>
                </a:solidFill>
              </a:rPr>
              <a:t>His link:</a:t>
            </a:r>
          </a:p>
          <a:p>
            <a:r>
              <a:rPr lang="en-US" sz="1800" dirty="0" smtClean="0">
                <a:solidFill>
                  <a:schemeClr val="bg1"/>
                </a:solidFill>
              </a:rPr>
              <a:t>openlab.citytech.cuny.edu</a:t>
            </a:r>
            <a:r>
              <a:rPr lang="en-US" sz="1800" dirty="0">
                <a:solidFill>
                  <a:schemeClr val="bg1"/>
                </a:solidFill>
              </a:rPr>
              <a:t>/anonymousartnyc/</a:t>
            </a:r>
          </a:p>
        </p:txBody>
      </p:sp>
    </p:spTree>
    <p:extLst>
      <p:ext uri="{BB962C8B-B14F-4D97-AF65-F5344CB8AC3E}">
        <p14:creationId xmlns:p14="http://schemas.microsoft.com/office/powerpoint/2010/main" val="365542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2380" y="101914"/>
            <a:ext cx="7772400" cy="1349231"/>
          </a:xfrm>
        </p:spPr>
        <p:txBody>
          <a:bodyPr/>
          <a:lstStyle/>
          <a:p>
            <a:pPr algn="ctr"/>
            <a:r>
              <a:rPr lang="en-US" sz="4800" dirty="0" smtClean="0">
                <a:solidFill>
                  <a:srgbClr val="00B050"/>
                </a:solidFill>
              </a:rPr>
              <a:t>blog Summary</a:t>
            </a:r>
            <a:endParaRPr lang="en-US" sz="4800" dirty="0">
              <a:solidFill>
                <a:srgbClr val="00B050"/>
              </a:solidFill>
            </a:endParaRPr>
          </a:p>
        </p:txBody>
      </p:sp>
      <p:sp>
        <p:nvSpPr>
          <p:cNvPr id="3" name="Subtitle 2"/>
          <p:cNvSpPr>
            <a:spLocks noGrp="1"/>
          </p:cNvSpPr>
          <p:nvPr>
            <p:ph type="subTitle" idx="1"/>
          </p:nvPr>
        </p:nvSpPr>
        <p:spPr>
          <a:xfrm>
            <a:off x="632380" y="1202726"/>
            <a:ext cx="7888591" cy="5450557"/>
          </a:xfrm>
        </p:spPr>
        <p:txBody>
          <a:bodyPr>
            <a:noAutofit/>
          </a:bodyPr>
          <a:lstStyle/>
          <a:p>
            <a:r>
              <a:rPr lang="en-US" sz="2500" dirty="0" smtClean="0">
                <a:solidFill>
                  <a:schemeClr val="tx1"/>
                </a:solidFill>
              </a:rPr>
              <a:t>Although this assignment was relatively fun, laziness was the main challenge that I faced. I thought that writing about something I love would motivate me, but I was only motivated early on and it soon wore off.</a:t>
            </a:r>
          </a:p>
          <a:p>
            <a:r>
              <a:rPr lang="en-US" sz="2500" dirty="0" smtClean="0">
                <a:solidFill>
                  <a:schemeClr val="tx1"/>
                </a:solidFill>
              </a:rPr>
              <a:t>Nevertheless it was an enjoyable experience to write and share my opinions on something I know extensively. I might continue this blog in the future, but most likely on a new site with more options available. </a:t>
            </a:r>
          </a:p>
          <a:p>
            <a:r>
              <a:rPr lang="en-US" sz="1800" dirty="0" smtClean="0">
                <a:solidFill>
                  <a:schemeClr val="tx1"/>
                </a:solidFill>
              </a:rPr>
              <a:t>openlab.citytech.cuny.edu/90sforevahandevah</a:t>
            </a:r>
            <a:r>
              <a:rPr lang="en-US" sz="1800" dirty="0">
                <a:solidFill>
                  <a:schemeClr val="tx1"/>
                </a:solidFill>
              </a:rPr>
              <a:t>/</a:t>
            </a:r>
          </a:p>
        </p:txBody>
      </p:sp>
    </p:spTree>
    <p:extLst>
      <p:ext uri="{BB962C8B-B14F-4D97-AF65-F5344CB8AC3E}">
        <p14:creationId xmlns:p14="http://schemas.microsoft.com/office/powerpoint/2010/main" val="3481977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169</TotalTime>
  <Words>645</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Enshrine These nineties  </vt:lpstr>
      <vt:lpstr>PowerPoint Presentation</vt:lpstr>
      <vt:lpstr>Typical Posts</vt:lpstr>
      <vt:lpstr>Mission Statement</vt:lpstr>
      <vt:lpstr>Blog series: 1994!</vt:lpstr>
      <vt:lpstr>Guest post:  Street art &amp; hip hop</vt:lpstr>
      <vt:lpstr>blog 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Enshrine These nineties  </dc:title>
  <dc:creator>Jason Aquaphreesh</dc:creator>
  <cp:lastModifiedBy>Student</cp:lastModifiedBy>
  <cp:revision>36</cp:revision>
  <dcterms:created xsi:type="dcterms:W3CDTF">2014-05-12T16:22:41Z</dcterms:created>
  <dcterms:modified xsi:type="dcterms:W3CDTF">2014-05-14T22:04:45Z</dcterms:modified>
</cp:coreProperties>
</file>