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9"/>
  </p:notesMasterIdLst>
  <p:handoutMasterIdLst>
    <p:handoutMasterId r:id="rId10"/>
  </p:handoutMasterIdLst>
  <p:sldIdLst>
    <p:sldId id="256" r:id="rId3"/>
    <p:sldId id="260" r:id="rId4"/>
    <p:sldId id="261" r:id="rId5"/>
    <p:sldId id="266" r:id="rId6"/>
    <p:sldId id="273" r:id="rId7"/>
    <p:sldId id="27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68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05-08T21:40:40.939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3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2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nestyle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</a:t>
            </a:r>
            <a:br>
              <a:rPr lang="en-US" dirty="0" smtClean="0"/>
            </a:br>
            <a:r>
              <a:rPr lang="en-US" dirty="0" smtClean="0"/>
              <a:t>Career </a:t>
            </a:r>
            <a:br>
              <a:rPr lang="en-US" dirty="0" smtClean="0"/>
            </a:br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</a:t>
            </a:r>
            <a:r>
              <a:rPr lang="en-US" dirty="0" err="1" smtClean="0"/>
              <a:t>corbett</a:t>
            </a:r>
            <a:r>
              <a:rPr lang="en-US" dirty="0" smtClean="0"/>
              <a:t>| ENG 3771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of Two Capstone English Writing Courses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4889">
            <a:off x="3945168" y="2327937"/>
            <a:ext cx="2408735" cy="240873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8385" y="2072870"/>
            <a:ext cx="4396341" cy="420024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Expected Course Deliverables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(per course outcomes):</a:t>
            </a:r>
          </a:p>
          <a:p>
            <a:r>
              <a:rPr lang="en-US" dirty="0" smtClean="0"/>
              <a:t>Resume &amp; cover letter</a:t>
            </a:r>
            <a:endParaRPr lang="en-US" dirty="0" smtClean="0"/>
          </a:p>
          <a:p>
            <a:r>
              <a:rPr lang="en-US" dirty="0" smtClean="0"/>
              <a:t>Memos</a:t>
            </a:r>
            <a:endParaRPr lang="en-US" dirty="0" smtClean="0"/>
          </a:p>
          <a:p>
            <a:r>
              <a:rPr lang="en-US" dirty="0" smtClean="0"/>
              <a:t>Formal business letters</a:t>
            </a:r>
            <a:endParaRPr lang="en-US" dirty="0" smtClean="0"/>
          </a:p>
          <a:p>
            <a:r>
              <a:rPr lang="en-US" dirty="0" smtClean="0"/>
              <a:t>Proposals and short reports</a:t>
            </a:r>
            <a:endParaRPr lang="en-US" dirty="0" smtClean="0"/>
          </a:p>
          <a:p>
            <a:r>
              <a:rPr lang="en-US" dirty="0"/>
              <a:t>“Meeting Minutes</a:t>
            </a:r>
            <a:r>
              <a:rPr lang="en-US" dirty="0" smtClean="0"/>
              <a:t>” (for real)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3123" y="2608976"/>
            <a:ext cx="28577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Current Version:  </a:t>
            </a:r>
          </a:p>
          <a:p>
            <a:r>
              <a:rPr lang="en-US" dirty="0" smtClean="0"/>
              <a:t>Students practice writing texts common in the professional workplace using “The Writing </a:t>
            </a:r>
            <a:r>
              <a:rPr lang="en-US" dirty="0" err="1" smtClean="0"/>
              <a:t>Process”</a:t>
            </a:r>
            <a:r>
              <a:rPr lang="en-US" baseline="30000" dirty="0" err="1" smtClean="0"/>
              <a:t>TM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Lab Project:  </a:t>
            </a:r>
            <a:br>
              <a:rPr lang="en-US" dirty="0" smtClean="0"/>
            </a:br>
            <a:r>
              <a:rPr lang="en-US" dirty="0" smtClean="0"/>
              <a:t>A Personal Inquiry Framework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138004"/>
              </p:ext>
            </p:extLst>
          </p:nvPr>
        </p:nvGraphicFramePr>
        <p:xfrm>
          <a:off x="532660" y="2478766"/>
          <a:ext cx="11034945" cy="3868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315"/>
                <a:gridCol w="3678315"/>
                <a:gridCol w="3678315"/>
              </a:tblGrid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Old Version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Version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GenEd</a:t>
                      </a:r>
                      <a:r>
                        <a:rPr lang="en-US" dirty="0" smtClean="0"/>
                        <a:t> Learning Focus</a:t>
                      </a:r>
                      <a:endParaRPr lang="en-US" dirty="0" smtClean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 iterative </a:t>
                      </a:r>
                    </a:p>
                    <a:p>
                      <a:r>
                        <a:rPr lang="en-US" dirty="0" smtClean="0"/>
                        <a:t>genre-based writing.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understanding of genre and process to achieve self-directed</a:t>
                      </a:r>
                      <a:r>
                        <a:rPr lang="en-US" baseline="0" dirty="0" smtClean="0"/>
                        <a:t> goals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Lifelong</a:t>
                      </a:r>
                      <a:r>
                        <a:rPr lang="en-US" baseline="0" dirty="0" smtClean="0"/>
                        <a:t> learning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Communication</a:t>
                      </a:r>
                    </a:p>
                    <a:p>
                      <a:endParaRPr lang="en-US" dirty="0" smtClean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Study rhetorical structure of documents.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Study rhetorical situations where documents are effective.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Inquiry/analysis</a:t>
                      </a:r>
                      <a:endParaRPr lang="en-US" dirty="0" smtClean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Produce documents in</a:t>
                      </a:r>
                      <a:r>
                        <a:rPr lang="en-US" baseline="0" dirty="0" smtClean="0"/>
                        <a:t> response to assignments.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 assignments to encourage students to engage in </a:t>
                      </a:r>
                      <a:r>
                        <a:rPr lang="en-US" baseline="0" dirty="0" smtClean="0"/>
                        <a:t>personal &amp; professional inquiry, identity development, and entrepreneurial exploration.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Professional/personal development.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Integrate learning.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Community/civic engagement.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Assignment:</a:t>
            </a:r>
            <a:br>
              <a:rPr lang="en-US" dirty="0" smtClean="0"/>
            </a:br>
            <a:r>
              <a:rPr lang="en-US" dirty="0" smtClean="0"/>
              <a:t>Bringing An Idea To Fruition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ENG 3771 students will spend the first part of the semester building a “personal brand” including letterhead, business cards, and an </a:t>
            </a:r>
            <a:r>
              <a:rPr lang="en-US" dirty="0" err="1" smtClean="0"/>
              <a:t>OpenLab</a:t>
            </a:r>
            <a:r>
              <a:rPr lang="en-US" dirty="0" smtClean="0"/>
              <a:t> blog related to one of their professional interests.  Over the remainder of the semester, students will develop a project capable of bringing funding or recognition in support of their interests.</a:t>
            </a:r>
            <a:endParaRPr lang="en-US" dirty="0" smtClean="0"/>
          </a:p>
          <a:p>
            <a:pPr lvl="1"/>
            <a:r>
              <a:rPr lang="en-US" dirty="0" smtClean="0"/>
              <a:t>Develop a concept “on paper” (i.e. </a:t>
            </a:r>
            <a:r>
              <a:rPr lang="en-US" dirty="0" smtClean="0"/>
              <a:t>paper prototyping) </a:t>
            </a:r>
            <a:r>
              <a:rPr lang="en-US" dirty="0" smtClean="0"/>
              <a:t>through several iterations (e.g</a:t>
            </a:r>
            <a:r>
              <a:rPr lang="en-US" dirty="0" smtClean="0"/>
              <a:t>. </a:t>
            </a:r>
            <a:r>
              <a:rPr lang="en-US" dirty="0" err="1" smtClean="0">
                <a:hlinkClick r:id="rId2"/>
              </a:rPr>
              <a:t>ZaneStyles</a:t>
            </a:r>
            <a:r>
              <a:rPr lang="en-US" dirty="0" smtClean="0"/>
              <a:t> going mobile)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Research and explore </a:t>
            </a:r>
            <a:r>
              <a:rPr lang="en-US" dirty="0" err="1" smtClean="0"/>
              <a:t>crowdfunding</a:t>
            </a:r>
            <a:r>
              <a:rPr lang="en-US" dirty="0" smtClean="0"/>
              <a:t>, granting, revenue-based, and self-funded opportunities to develop this concept and the interest behind it.</a:t>
            </a:r>
            <a:endParaRPr lang="en-US" dirty="0" smtClean="0"/>
          </a:p>
          <a:p>
            <a:pPr lvl="1"/>
            <a:r>
              <a:rPr lang="en-US" dirty="0" smtClean="0"/>
              <a:t>Students create the documentation, text, and graphics needed to initiate a small campaign in support of their idea.</a:t>
            </a:r>
          </a:p>
          <a:p>
            <a:pPr lvl="1"/>
            <a:r>
              <a:rPr lang="en-US" dirty="0" smtClean="0"/>
              <a:t>Students will present an </a:t>
            </a:r>
            <a:r>
              <a:rPr lang="en-US" dirty="0" err="1" smtClean="0"/>
              <a:t>ePortfolio</a:t>
            </a:r>
            <a:r>
              <a:rPr lang="en-US" dirty="0" smtClean="0"/>
              <a:t> of their collected work (</a:t>
            </a:r>
            <a:r>
              <a:rPr lang="en-US" dirty="0" err="1" smtClean="0"/>
              <a:t>Kickstarter</a:t>
            </a:r>
            <a:r>
              <a:rPr lang="en-US" dirty="0" smtClean="0"/>
              <a:t> campaign optional) as a final project with a self-evaluative reflective analysis.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74990"/>
            <a:ext cx="8825657" cy="1915647"/>
          </a:xfrm>
        </p:spPr>
        <p:txBody>
          <a:bodyPr/>
          <a:lstStyle/>
          <a:p>
            <a:r>
              <a:rPr lang="en-US" dirty="0" smtClean="0"/>
              <a:t>But is this enough?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6" y="2373814"/>
            <a:ext cx="8825658" cy="2772951"/>
          </a:xfrm>
        </p:spPr>
        <p:txBody>
          <a:bodyPr/>
          <a:lstStyle/>
          <a:p>
            <a:r>
              <a:rPr lang="en-US" dirty="0" smtClean="0"/>
              <a:t>Of Course not, but how do We keep up the good work?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THE CITY TECH EMERGING PROFESSIONALS ALLIANCE.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Course Overview (widescreen)</Template>
  <TotalTime>0</TotalTime>
  <Words>322</Words>
  <Application>Microsoft Office PowerPoint</Application>
  <PresentationFormat>Widescreen</PresentationFormat>
  <Paragraphs>45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</vt:lpstr>
      <vt:lpstr>Advanced  Career  Writing</vt:lpstr>
      <vt:lpstr>One of Two Capstone English Writing Courses</vt:lpstr>
      <vt:lpstr>Living Lab Project:   A Personal Inquiry Framework</vt:lpstr>
      <vt:lpstr>Sample Assignment: Bringing An Idea To Fruition</vt:lpstr>
      <vt:lpstr>But is this enough?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2014-05-08T23:58:29Z</dcterms:created>
  <dcterms:modified xsi:type="dcterms:W3CDTF">2014-05-09T03:30:15Z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