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1AB6F-9D75-4893-B359-65526892C9C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5614CE-5FC4-4723-A6C4-10E66E7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71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5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3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8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2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8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6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5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8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2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9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0686-765B-4FB2-9FDC-2CC90AAAC03D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F233-26C2-411F-88B5-889DA0FEF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</a:t>
            </a:r>
            <a:r>
              <a:rPr lang="en-US" sz="4000" b="1" dirty="0" smtClean="0">
                <a:latin typeface="Comic Sans MS" panose="030F0702030302020204" pitchFamily="66" charset="0"/>
              </a:rPr>
              <a:t>International Cuisine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Prof. Claire </a:t>
            </a:r>
            <a:r>
              <a:rPr lang="en-US" sz="2400" b="1" dirty="0" smtClean="0">
                <a:latin typeface="Comic Sans MS" panose="030F0702030302020204" pitchFamily="66" charset="0"/>
              </a:rPr>
              <a:t>Stewart</a:t>
            </a:r>
          </a:p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Dept. of Hospitality Management </a:t>
            </a:r>
          </a:p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Food Exploration Exercise</a:t>
            </a:r>
          </a:p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                      </a:t>
            </a:r>
          </a:p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                       </a:t>
            </a:r>
          </a:p>
          <a:p>
            <a:pPr marL="0" indent="0"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Former Task: Fall 2012 and Fall 2011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Food Journal- </a:t>
            </a:r>
            <a:r>
              <a:rPr lang="en-US" dirty="0" smtClean="0"/>
              <a:t>students were asked to post on  Blackboard: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unusual or special food experiences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share photos of restaurant meals or items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cooked at home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-thoughts about favorite food memories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new items tasted during the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semester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53000"/>
            <a:ext cx="2326047" cy="173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51917"/>
            <a:ext cx="2013509" cy="15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with the assignment 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The students would not post regularly except for the faithful few (who already were doing well in the class). 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Then when the assignment was close to coming due (week 13) the students  began to frantically post. They somehow had many food “experiences” in week 12. 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It was apparent their postings were not meaningful. 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The low point was a photo of a sliced fruit plate from a banquet. </a:t>
            </a:r>
          </a:p>
          <a:p>
            <a:endParaRPr lang="en-US" b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problem was the assignment, </a:t>
            </a:r>
            <a:r>
              <a:rPr lang="en-US" b="1" dirty="0" smtClean="0">
                <a:latin typeface="Comic Sans MS" panose="030F0702030302020204" pitchFamily="66" charset="0"/>
              </a:rPr>
              <a:t>Not the students. I know they post photos and comment about their food all the time on Facebook. They take pictures of their food constantly. They want to talk about food. 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Stewart\AppData\Local\Microsoft\Windows\Temporary Internet Files\Content.IE5\KRT654E7\MC9004344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1873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So, how could I change the assignment and get the students to “buy in?”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know students constantly  share YouTube videos about food </a:t>
            </a:r>
          </a:p>
          <a:p>
            <a:r>
              <a:rPr lang="en-US" dirty="0" smtClean="0"/>
              <a:t>I know many students are immigrants or first generation Americans. Their interest is piqued when a food reminds them of “home” and they are able to see the likenesses and differences of various ethnicities </a:t>
            </a:r>
          </a:p>
          <a:p>
            <a:r>
              <a:rPr lang="en-US" dirty="0" smtClean="0"/>
              <a:t>I know students are fiercely committed to the week they are chef. It is their moment to shine </a:t>
            </a:r>
          </a:p>
          <a:p>
            <a:r>
              <a:rPr lang="en-US" dirty="0" smtClean="0"/>
              <a:t>The likelihood of doing an assignment based </a:t>
            </a:r>
          </a:p>
          <a:p>
            <a:pPr marL="0" indent="0">
              <a:buNone/>
            </a:pPr>
            <a:r>
              <a:rPr lang="en-US" dirty="0" smtClean="0"/>
              <a:t>on this week rather than random weeks </a:t>
            </a:r>
          </a:p>
          <a:p>
            <a:pPr marL="0" indent="0">
              <a:buNone/>
            </a:pPr>
            <a:r>
              <a:rPr lang="en-US" dirty="0" smtClean="0"/>
              <a:t>should increase the success of assignment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22" y="4114800"/>
            <a:ext cx="1920240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0"/>
            <a:ext cx="123444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I will: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Narrow the focus onto the region in which they are chef. This  </a:t>
            </a:r>
          </a:p>
          <a:p>
            <a:pPr marL="0" indent="0">
              <a:buNone/>
            </a:pPr>
            <a:r>
              <a:rPr lang="en-US" sz="2200" dirty="0" smtClean="0"/>
              <a:t>a. should increase participation  </a:t>
            </a:r>
          </a:p>
          <a:p>
            <a:pPr marL="0" indent="0">
              <a:buNone/>
            </a:pPr>
            <a:r>
              <a:rPr lang="en-US" sz="2200" dirty="0" smtClean="0"/>
              <a:t>b. insure each region is represented on OpenLab rather than just  “popular” food or regions from which many of the student body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                       derives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C:\Users\CStewart\AppData\Local\Microsoft\Windows\Temporary Internet Files\Content.IE5\1ARKTAVB\MP9004100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991104" cy="29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Personalize the Assignment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7"/>
            <a:ext cx="8305800" cy="51585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Insist that photos and videos for </a:t>
            </a:r>
            <a:r>
              <a:rPr lang="en-US" dirty="0" smtClean="0"/>
              <a:t>this part </a:t>
            </a:r>
            <a:r>
              <a:rPr lang="en-US" dirty="0"/>
              <a:t>of the assignment are from students’ experience featuring themselves in the photo eating their food </a:t>
            </a:r>
          </a:p>
          <a:p>
            <a:r>
              <a:rPr lang="en-US" dirty="0" smtClean="0"/>
              <a:t>This is to discourage the temptation to use           </a:t>
            </a:r>
          </a:p>
          <a:p>
            <a:pPr marL="0" indent="0">
              <a:buNone/>
            </a:pPr>
            <a:r>
              <a:rPr lang="en-US" dirty="0" smtClean="0"/>
              <a:t>Wikipedia photos or to make</a:t>
            </a:r>
          </a:p>
          <a:p>
            <a:pPr marL="0" indent="0">
              <a:buNone/>
            </a:pPr>
            <a:r>
              <a:rPr lang="en-US" dirty="0" smtClean="0"/>
              <a:t>the assignment  “general.” </a:t>
            </a:r>
          </a:p>
          <a:p>
            <a:pPr marL="0" indent="0">
              <a:buNone/>
            </a:pPr>
            <a:r>
              <a:rPr lang="en-US" dirty="0" smtClean="0"/>
              <a:t>This assignment is meant to </a:t>
            </a:r>
          </a:p>
          <a:p>
            <a:pPr marL="0" indent="0">
              <a:buNone/>
            </a:pPr>
            <a:r>
              <a:rPr lang="en-US" dirty="0" smtClean="0"/>
              <a:t>get students to try something 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ew and develop </a:t>
            </a:r>
          </a:p>
          <a:p>
            <a:pPr marL="0" indent="0">
              <a:buNone/>
            </a:pPr>
            <a:r>
              <a:rPr lang="en-US" dirty="0" smtClean="0"/>
              <a:t>their palate.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32" y="3240404"/>
            <a:ext cx="341376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13007"/>
            <a:ext cx="2313432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Broaden </a:t>
            </a:r>
            <a:r>
              <a:rPr lang="en-US" dirty="0"/>
              <a:t>the assignment to include </a:t>
            </a:r>
            <a:r>
              <a:rPr lang="en-US" dirty="0" smtClean="0"/>
              <a:t>a </a:t>
            </a:r>
            <a:r>
              <a:rPr lang="en-US" dirty="0"/>
              <a:t>cultural experience beyond food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post photos and videos of various ceremonies and cultural traditions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166"/>
            <a:ext cx="254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40166"/>
            <a:ext cx="1016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06566"/>
            <a:ext cx="30480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39891"/>
            <a:ext cx="3051048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will comment on posts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230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posts are tied to weekly chef responsibilities there should be ongoing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postings</a:t>
            </a:r>
          </a:p>
          <a:p>
            <a:pPr marL="0" indent="0">
              <a:buNone/>
            </a:pPr>
            <a:r>
              <a:rPr lang="en-US" dirty="0" smtClean="0"/>
              <a:t>This should address the frantic postings at the last minute just before the </a:t>
            </a:r>
          </a:p>
          <a:p>
            <a:pPr marL="0" indent="0">
              <a:buNone/>
            </a:pPr>
            <a:r>
              <a:rPr lang="en-US" dirty="0" smtClean="0"/>
              <a:t>assignment is due</a:t>
            </a:r>
          </a:p>
          <a:p>
            <a:pPr marL="0" indent="0">
              <a:buNone/>
            </a:pPr>
            <a:r>
              <a:rPr lang="en-US" dirty="0" smtClean="0"/>
              <a:t>This should help make the </a:t>
            </a:r>
          </a:p>
          <a:p>
            <a:pPr marL="0" indent="0">
              <a:buNone/>
            </a:pPr>
            <a:r>
              <a:rPr lang="en-US" dirty="0" smtClean="0"/>
              <a:t>assignment successful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C:\Users\CStewart\AppData\Local\Microsoft\Windows\Temporary Internet Files\Content.IE5\R1IYZ312\MP9004276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26" y="4038600"/>
            <a:ext cx="2725674" cy="2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4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 smtClean="0"/>
              <a:t>General Education Student Learning Outcomes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Gen Ed Knowledge</a:t>
            </a:r>
            <a:endParaRPr lang="en-US" dirty="0"/>
          </a:p>
          <a:p>
            <a:r>
              <a:rPr lang="en-US" dirty="0"/>
              <a:t>a) Demonstrate understanding of international and regional foods through the production and consumption of various cuisines </a:t>
            </a:r>
          </a:p>
          <a:p>
            <a:r>
              <a:rPr lang="en-US" dirty="0"/>
              <a:t>b) Distinguish proper usage of culinary vocabulary</a:t>
            </a:r>
          </a:p>
          <a:p>
            <a:r>
              <a:rPr lang="en-US" b="1" dirty="0"/>
              <a:t>Gen Ed Knowledge and Skill</a:t>
            </a:r>
            <a:endParaRPr lang="en-US" dirty="0"/>
          </a:p>
          <a:p>
            <a:r>
              <a:rPr lang="en-US" dirty="0"/>
              <a:t>c) Analyze and produce international flavors through menu </a:t>
            </a:r>
            <a:r>
              <a:rPr lang="en-US" dirty="0" smtClean="0"/>
              <a:t>preparation           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C:\Users\CStewart\AppData\Local\Microsoft\Windows\Temporary Internet Files\Content.IE5\XI913XHX\MC9004344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486400"/>
            <a:ext cx="1819275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515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        International Cuisine</vt:lpstr>
      <vt:lpstr>Former Task: Fall 2012 and Fall 2011</vt:lpstr>
      <vt:lpstr>The problem with the assignment ! </vt:lpstr>
      <vt:lpstr>So, how could I change the assignment and get the students to “buy in?” </vt:lpstr>
      <vt:lpstr>So now I will:</vt:lpstr>
      <vt:lpstr>Personalize the Assignment  </vt:lpstr>
      <vt:lpstr> Broaden the assignment to include a cultural experience beyond food   </vt:lpstr>
      <vt:lpstr>Students will comment on posts </vt:lpstr>
      <vt:lpstr>General Education Student Learning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domenic</dc:creator>
  <cp:lastModifiedBy>Claire Stewart</cp:lastModifiedBy>
  <cp:revision>36</cp:revision>
  <cp:lastPrinted>2014-05-08T21:38:01Z</cp:lastPrinted>
  <dcterms:created xsi:type="dcterms:W3CDTF">2014-05-08T01:00:25Z</dcterms:created>
  <dcterms:modified xsi:type="dcterms:W3CDTF">2014-05-08T22:20:55Z</dcterms:modified>
</cp:coreProperties>
</file>