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599"/>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C4B35E-509C-479B-AAD5-9A905B76ADB6}" type="doc">
      <dgm:prSet loTypeId="urn:microsoft.com/office/officeart/2016/7/layout/RoundedRectangleTimeline" loCatId="process" qsTypeId="urn:microsoft.com/office/officeart/2005/8/quickstyle/simple1" qsCatId="simple" csTypeId="urn:microsoft.com/office/officeart/2005/8/colors/colorful5" csCatId="colorful" phldr="1"/>
      <dgm:spPr/>
      <dgm:t>
        <a:bodyPr/>
        <a:lstStyle/>
        <a:p>
          <a:endParaRPr lang="en-US"/>
        </a:p>
      </dgm:t>
    </dgm:pt>
    <dgm:pt modelId="{4746E035-EBE4-4D30-AB00-8EEE80212E61}">
      <dgm:prSet/>
      <dgm:spPr/>
      <dgm:t>
        <a:bodyPr/>
        <a:lstStyle/>
        <a:p>
          <a:r>
            <a:rPr lang="en-US"/>
            <a:t>2007</a:t>
          </a:r>
        </a:p>
      </dgm:t>
    </dgm:pt>
    <dgm:pt modelId="{6660239A-1A99-4BFE-B996-7BC7D9651384}" type="parTrans" cxnId="{25C59233-FB2F-4B21-8275-6F622B769313}">
      <dgm:prSet/>
      <dgm:spPr/>
      <dgm:t>
        <a:bodyPr/>
        <a:lstStyle/>
        <a:p>
          <a:endParaRPr lang="en-US"/>
        </a:p>
      </dgm:t>
    </dgm:pt>
    <dgm:pt modelId="{3AF31D4E-1112-4803-B25A-71E566B91107}" type="sibTrans" cxnId="{25C59233-FB2F-4B21-8275-6F622B769313}">
      <dgm:prSet/>
      <dgm:spPr/>
      <dgm:t>
        <a:bodyPr/>
        <a:lstStyle/>
        <a:p>
          <a:endParaRPr lang="en-US"/>
        </a:p>
      </dgm:t>
    </dgm:pt>
    <dgm:pt modelId="{4FA6E0AD-016E-4A51-A6B4-BB1B8748D454}">
      <dgm:prSet/>
      <dgm:spPr/>
      <dgm:t>
        <a:bodyPr/>
        <a:lstStyle/>
        <a:p>
          <a:r>
            <a:rPr lang="en-US"/>
            <a:t>Steve Jobs unveils the first iPhone on January 9, featuring a 3.5-inch display, multi-touch interface, and combining phone, iPod, and internet functionalities.</a:t>
          </a:r>
        </a:p>
      </dgm:t>
    </dgm:pt>
    <dgm:pt modelId="{2F455C89-A8D2-4711-8FCE-4C02C9879EE1}" type="parTrans" cxnId="{0406BB3F-7E41-4B61-8DCB-EB0EB4A7589D}">
      <dgm:prSet/>
      <dgm:spPr/>
      <dgm:t>
        <a:bodyPr/>
        <a:lstStyle/>
        <a:p>
          <a:endParaRPr lang="en-US"/>
        </a:p>
      </dgm:t>
    </dgm:pt>
    <dgm:pt modelId="{27E0851A-D850-4072-8B0F-267B5CE79BB5}" type="sibTrans" cxnId="{0406BB3F-7E41-4B61-8DCB-EB0EB4A7589D}">
      <dgm:prSet/>
      <dgm:spPr/>
      <dgm:t>
        <a:bodyPr/>
        <a:lstStyle/>
        <a:p>
          <a:endParaRPr lang="en-US"/>
        </a:p>
      </dgm:t>
    </dgm:pt>
    <dgm:pt modelId="{E3D77D51-E83B-4AF4-99CF-54FC882A1C42}">
      <dgm:prSet/>
      <dgm:spPr/>
      <dgm:t>
        <a:bodyPr/>
        <a:lstStyle/>
        <a:p>
          <a:r>
            <a:rPr lang="en-US" dirty="0"/>
            <a:t>2008</a:t>
          </a:r>
        </a:p>
      </dgm:t>
    </dgm:pt>
    <dgm:pt modelId="{778F766C-6C8B-4B38-9661-BF598E3A3F1E}" type="parTrans" cxnId="{9EB2B1D9-C9ED-4AAA-AE78-4BE9E68993C5}">
      <dgm:prSet/>
      <dgm:spPr/>
      <dgm:t>
        <a:bodyPr/>
        <a:lstStyle/>
        <a:p>
          <a:endParaRPr lang="en-US"/>
        </a:p>
      </dgm:t>
    </dgm:pt>
    <dgm:pt modelId="{817C731A-18B4-4174-AFDC-508D49A711C1}" type="sibTrans" cxnId="{9EB2B1D9-C9ED-4AAA-AE78-4BE9E68993C5}">
      <dgm:prSet/>
      <dgm:spPr/>
      <dgm:t>
        <a:bodyPr/>
        <a:lstStyle/>
        <a:p>
          <a:endParaRPr lang="en-US"/>
        </a:p>
      </dgm:t>
    </dgm:pt>
    <dgm:pt modelId="{10FBBEF3-653F-430B-A4D4-DEA9C789CA84}">
      <dgm:prSet/>
      <dgm:spPr/>
      <dgm:t>
        <a:bodyPr/>
        <a:lstStyle/>
        <a:p>
          <a:r>
            <a:rPr lang="en-US"/>
            <a:t>The App Store is launched, providing a platform for third-party developers to create and distribute applications for the iPhone.</a:t>
          </a:r>
        </a:p>
      </dgm:t>
    </dgm:pt>
    <dgm:pt modelId="{7D73D368-852B-4A9B-A80C-632FD987E071}" type="parTrans" cxnId="{166A01A1-D501-4FE5-91EF-B8F713E9A7A5}">
      <dgm:prSet/>
      <dgm:spPr/>
      <dgm:t>
        <a:bodyPr/>
        <a:lstStyle/>
        <a:p>
          <a:endParaRPr lang="en-US"/>
        </a:p>
      </dgm:t>
    </dgm:pt>
    <dgm:pt modelId="{B7FA592D-C4D1-444A-B074-2214C2BBC113}" type="sibTrans" cxnId="{166A01A1-D501-4FE5-91EF-B8F713E9A7A5}">
      <dgm:prSet/>
      <dgm:spPr/>
      <dgm:t>
        <a:bodyPr/>
        <a:lstStyle/>
        <a:p>
          <a:endParaRPr lang="en-US"/>
        </a:p>
      </dgm:t>
    </dgm:pt>
    <dgm:pt modelId="{1F534B5A-71C2-414E-B05E-53C7377D3ABF}">
      <dgm:prSet/>
      <dgm:spPr/>
      <dgm:t>
        <a:bodyPr/>
        <a:lstStyle/>
        <a:p>
          <a:r>
            <a:rPr lang="en-US"/>
            <a:t>2009</a:t>
          </a:r>
        </a:p>
      </dgm:t>
    </dgm:pt>
    <dgm:pt modelId="{74C59286-DE2E-49B7-BFE5-B9247A243A5C}" type="parTrans" cxnId="{4D4C4646-6AF1-406D-B7AD-68AD19C0E568}">
      <dgm:prSet/>
      <dgm:spPr/>
      <dgm:t>
        <a:bodyPr/>
        <a:lstStyle/>
        <a:p>
          <a:endParaRPr lang="en-US"/>
        </a:p>
      </dgm:t>
    </dgm:pt>
    <dgm:pt modelId="{54CAD457-1F75-4D99-87BB-D6F4E0DD8FFC}" type="sibTrans" cxnId="{4D4C4646-6AF1-406D-B7AD-68AD19C0E568}">
      <dgm:prSet/>
      <dgm:spPr/>
      <dgm:t>
        <a:bodyPr/>
        <a:lstStyle/>
        <a:p>
          <a:endParaRPr lang="en-US"/>
        </a:p>
      </dgm:t>
    </dgm:pt>
    <dgm:pt modelId="{430D5F4E-322A-42AD-BB46-515179CE6BCB}">
      <dgm:prSet/>
      <dgm:spPr/>
      <dgm:t>
        <a:bodyPr/>
        <a:lstStyle/>
        <a:p>
          <a:r>
            <a:rPr lang="en-US"/>
            <a:t>iPhone 3GS is released, offering improved speed and performance compared to its predecessor.</a:t>
          </a:r>
        </a:p>
      </dgm:t>
    </dgm:pt>
    <dgm:pt modelId="{70C460C7-4C75-4B9C-9F8C-5C1D6FBEF67F}" type="parTrans" cxnId="{6429DE50-62FB-4F72-BA1F-A596AB6EC087}">
      <dgm:prSet/>
      <dgm:spPr/>
      <dgm:t>
        <a:bodyPr/>
        <a:lstStyle/>
        <a:p>
          <a:endParaRPr lang="en-US"/>
        </a:p>
      </dgm:t>
    </dgm:pt>
    <dgm:pt modelId="{7128BFBC-C5F5-4FBF-9CF2-7E0A42E843EF}" type="sibTrans" cxnId="{6429DE50-62FB-4F72-BA1F-A596AB6EC087}">
      <dgm:prSet/>
      <dgm:spPr/>
      <dgm:t>
        <a:bodyPr/>
        <a:lstStyle/>
        <a:p>
          <a:endParaRPr lang="en-US"/>
        </a:p>
      </dgm:t>
    </dgm:pt>
    <dgm:pt modelId="{0BBFA33A-D4C4-450D-A095-CE3C6AE74A29}">
      <dgm:prSet/>
      <dgm:spPr/>
      <dgm:t>
        <a:bodyPr/>
        <a:lstStyle/>
        <a:p>
          <a:r>
            <a:rPr lang="en-US"/>
            <a:t>2010</a:t>
          </a:r>
        </a:p>
      </dgm:t>
    </dgm:pt>
    <dgm:pt modelId="{1A87C23A-867B-47B0-BBB3-DF04EF61FD18}" type="parTrans" cxnId="{E1802971-9110-48CE-BB8F-A75364ED190E}">
      <dgm:prSet/>
      <dgm:spPr/>
      <dgm:t>
        <a:bodyPr/>
        <a:lstStyle/>
        <a:p>
          <a:endParaRPr lang="en-US"/>
        </a:p>
      </dgm:t>
    </dgm:pt>
    <dgm:pt modelId="{5FF18B57-5165-4B31-AEFA-06EA9095FF2A}" type="sibTrans" cxnId="{E1802971-9110-48CE-BB8F-A75364ED190E}">
      <dgm:prSet/>
      <dgm:spPr/>
      <dgm:t>
        <a:bodyPr/>
        <a:lstStyle/>
        <a:p>
          <a:endParaRPr lang="en-US"/>
        </a:p>
      </dgm:t>
    </dgm:pt>
    <dgm:pt modelId="{893AFDFB-314E-435E-96D6-5D5928261735}">
      <dgm:prSet/>
      <dgm:spPr/>
      <dgm:t>
        <a:bodyPr/>
        <a:lstStyle/>
        <a:p>
          <a:r>
            <a:rPr lang="en-US"/>
            <a:t>iPhone 4 is introduced, featuring a sleek design with a glass back, a high-resolution Retina display, and a front-facing camera.</a:t>
          </a:r>
        </a:p>
      </dgm:t>
    </dgm:pt>
    <dgm:pt modelId="{21A63BF1-1372-465B-8E1A-1E6DDD848A3A}" type="parTrans" cxnId="{0B93AAC6-16E0-4CF7-ACC6-EEDB2037B28E}">
      <dgm:prSet/>
      <dgm:spPr/>
      <dgm:t>
        <a:bodyPr/>
        <a:lstStyle/>
        <a:p>
          <a:endParaRPr lang="en-US"/>
        </a:p>
      </dgm:t>
    </dgm:pt>
    <dgm:pt modelId="{0BA32E32-DCE9-469A-8731-B9BC187B579D}" type="sibTrans" cxnId="{0B93AAC6-16E0-4CF7-ACC6-EEDB2037B28E}">
      <dgm:prSet/>
      <dgm:spPr/>
      <dgm:t>
        <a:bodyPr/>
        <a:lstStyle/>
        <a:p>
          <a:endParaRPr lang="en-US"/>
        </a:p>
      </dgm:t>
    </dgm:pt>
    <dgm:pt modelId="{E45DA2CA-9414-40DD-A286-098235AC4D76}">
      <dgm:prSet/>
      <dgm:spPr/>
      <dgm:t>
        <a:bodyPr/>
        <a:lstStyle/>
        <a:p>
          <a:r>
            <a:rPr lang="en-US"/>
            <a:t>2011</a:t>
          </a:r>
        </a:p>
      </dgm:t>
    </dgm:pt>
    <dgm:pt modelId="{2EF602BD-2AEC-4840-A9A1-D229D82DB3E7}" type="parTrans" cxnId="{BA8212E3-3CB7-402B-90D0-CBFAB8F15CCE}">
      <dgm:prSet/>
      <dgm:spPr/>
      <dgm:t>
        <a:bodyPr/>
        <a:lstStyle/>
        <a:p>
          <a:endParaRPr lang="en-US"/>
        </a:p>
      </dgm:t>
    </dgm:pt>
    <dgm:pt modelId="{9FF6C835-76D7-4E17-B1DA-D33B4F481521}" type="sibTrans" cxnId="{BA8212E3-3CB7-402B-90D0-CBFAB8F15CCE}">
      <dgm:prSet/>
      <dgm:spPr/>
      <dgm:t>
        <a:bodyPr/>
        <a:lstStyle/>
        <a:p>
          <a:endParaRPr lang="en-US"/>
        </a:p>
      </dgm:t>
    </dgm:pt>
    <dgm:pt modelId="{D7459F36-440D-4803-827C-DAACFE9D2DE7}">
      <dgm:prSet/>
      <dgm:spPr/>
      <dgm:t>
        <a:bodyPr/>
        <a:lstStyle/>
        <a:p>
          <a:r>
            <a:rPr lang="en-US" dirty="0"/>
            <a:t>iPhone 4S is released, introducing Siri, Apple's virtual assistant, and improving the camera with 1080p HD video recording.</a:t>
          </a:r>
        </a:p>
      </dgm:t>
    </dgm:pt>
    <dgm:pt modelId="{96390C31-AF94-46E6-8B3D-7A400398AD46}" type="parTrans" cxnId="{8A74D6B2-FBD9-4DA2-ADC2-BD2B3482784A}">
      <dgm:prSet/>
      <dgm:spPr/>
      <dgm:t>
        <a:bodyPr/>
        <a:lstStyle/>
        <a:p>
          <a:endParaRPr lang="en-US"/>
        </a:p>
      </dgm:t>
    </dgm:pt>
    <dgm:pt modelId="{20EF9213-B7F8-43BD-83A4-0C869090F999}" type="sibTrans" cxnId="{8A74D6B2-FBD9-4DA2-ADC2-BD2B3482784A}">
      <dgm:prSet/>
      <dgm:spPr/>
      <dgm:t>
        <a:bodyPr/>
        <a:lstStyle/>
        <a:p>
          <a:endParaRPr lang="en-US"/>
        </a:p>
      </dgm:t>
    </dgm:pt>
    <dgm:pt modelId="{84943A9C-2144-4F45-BA95-27464BE63720}">
      <dgm:prSet/>
      <dgm:spPr/>
      <dgm:t>
        <a:bodyPr/>
        <a:lstStyle/>
        <a:p>
          <a:r>
            <a:rPr lang="en-US"/>
            <a:t>2012</a:t>
          </a:r>
        </a:p>
      </dgm:t>
    </dgm:pt>
    <dgm:pt modelId="{8DE266F5-9DCE-45F2-9C5D-18F4EC8D22A5}" type="parTrans" cxnId="{D69EA16A-EB48-41C4-9306-6B6A32000691}">
      <dgm:prSet/>
      <dgm:spPr/>
      <dgm:t>
        <a:bodyPr/>
        <a:lstStyle/>
        <a:p>
          <a:endParaRPr lang="en-US"/>
        </a:p>
      </dgm:t>
    </dgm:pt>
    <dgm:pt modelId="{16BEA4D2-FD2C-4429-8D1D-BFB5C0C28F23}" type="sibTrans" cxnId="{D69EA16A-EB48-41C4-9306-6B6A32000691}">
      <dgm:prSet/>
      <dgm:spPr/>
      <dgm:t>
        <a:bodyPr/>
        <a:lstStyle/>
        <a:p>
          <a:endParaRPr lang="en-US"/>
        </a:p>
      </dgm:t>
    </dgm:pt>
    <dgm:pt modelId="{D526C3AC-B1C3-428B-B3AB-8B18CF2088F8}">
      <dgm:prSet/>
      <dgm:spPr/>
      <dgm:t>
        <a:bodyPr/>
        <a:lstStyle/>
        <a:p>
          <a:r>
            <a:rPr lang="en-US"/>
            <a:t>iPhone 5 debuts with a larger 4-inch screen, a lighter and thinner design, and the introduction of the Lightning connector.</a:t>
          </a:r>
        </a:p>
      </dgm:t>
    </dgm:pt>
    <dgm:pt modelId="{15300A95-4539-40E8-B093-6407E1706AAF}" type="parTrans" cxnId="{DCA18472-2B5D-4D68-8448-836207CB5AC6}">
      <dgm:prSet/>
      <dgm:spPr/>
      <dgm:t>
        <a:bodyPr/>
        <a:lstStyle/>
        <a:p>
          <a:endParaRPr lang="en-US"/>
        </a:p>
      </dgm:t>
    </dgm:pt>
    <dgm:pt modelId="{30BF993D-99F8-4253-A5CA-FDBD38605D2A}" type="sibTrans" cxnId="{DCA18472-2B5D-4D68-8448-836207CB5AC6}">
      <dgm:prSet/>
      <dgm:spPr/>
      <dgm:t>
        <a:bodyPr/>
        <a:lstStyle/>
        <a:p>
          <a:endParaRPr lang="en-US"/>
        </a:p>
      </dgm:t>
    </dgm:pt>
    <dgm:pt modelId="{655A75CA-EC8D-4871-ADEC-6B20913D820D}">
      <dgm:prSet/>
      <dgm:spPr/>
      <dgm:t>
        <a:bodyPr/>
        <a:lstStyle/>
        <a:p>
          <a:r>
            <a:rPr lang="en-US"/>
            <a:t>2014</a:t>
          </a:r>
        </a:p>
      </dgm:t>
    </dgm:pt>
    <dgm:pt modelId="{6EF292DC-594E-4EE8-B020-5B937A65A4B0}" type="parTrans" cxnId="{55B01365-CE04-4E93-8DF4-B6AEC58EEDF3}">
      <dgm:prSet/>
      <dgm:spPr/>
      <dgm:t>
        <a:bodyPr/>
        <a:lstStyle/>
        <a:p>
          <a:endParaRPr lang="en-US"/>
        </a:p>
      </dgm:t>
    </dgm:pt>
    <dgm:pt modelId="{08CECE26-9C6B-467B-B598-7CFE19F1A6A4}" type="sibTrans" cxnId="{55B01365-CE04-4E93-8DF4-B6AEC58EEDF3}">
      <dgm:prSet/>
      <dgm:spPr/>
      <dgm:t>
        <a:bodyPr/>
        <a:lstStyle/>
        <a:p>
          <a:endParaRPr lang="en-US"/>
        </a:p>
      </dgm:t>
    </dgm:pt>
    <dgm:pt modelId="{6BD6185B-88A0-4F8C-B554-03BDC2823FA4}">
      <dgm:prSet/>
      <dgm:spPr/>
      <dgm:t>
        <a:bodyPr/>
        <a:lstStyle/>
        <a:p>
          <a:r>
            <a:rPr lang="en-US"/>
            <a:t>iPhone 6 and 6 Plus are launched, featuring larger 4.7-inch and 5.5-inch displays, a move away from the previous 4-inch screen size.</a:t>
          </a:r>
        </a:p>
      </dgm:t>
    </dgm:pt>
    <dgm:pt modelId="{4B952735-5F6E-4B06-82E3-3EE14DFA5F3A}" type="parTrans" cxnId="{A7948735-7075-4A8B-B713-128A38BF95B7}">
      <dgm:prSet/>
      <dgm:spPr/>
      <dgm:t>
        <a:bodyPr/>
        <a:lstStyle/>
        <a:p>
          <a:endParaRPr lang="en-US"/>
        </a:p>
      </dgm:t>
    </dgm:pt>
    <dgm:pt modelId="{4A4068E3-BCCC-4073-8202-1C67D939B95F}" type="sibTrans" cxnId="{A7948735-7075-4A8B-B713-128A38BF95B7}">
      <dgm:prSet/>
      <dgm:spPr/>
      <dgm:t>
        <a:bodyPr/>
        <a:lstStyle/>
        <a:p>
          <a:endParaRPr lang="en-US"/>
        </a:p>
      </dgm:t>
    </dgm:pt>
    <dgm:pt modelId="{CE289749-4B69-492C-821F-9DEF74252D28}">
      <dgm:prSet/>
      <dgm:spPr/>
      <dgm:t>
        <a:bodyPr/>
        <a:lstStyle/>
        <a:p>
          <a:r>
            <a:rPr lang="en-US"/>
            <a:t>2017</a:t>
          </a:r>
        </a:p>
      </dgm:t>
    </dgm:pt>
    <dgm:pt modelId="{9F6C42F1-A66A-4E72-9125-0F63805D7CFE}" type="parTrans" cxnId="{465E9E95-653C-4279-B315-2E39A5F9E177}">
      <dgm:prSet/>
      <dgm:spPr/>
      <dgm:t>
        <a:bodyPr/>
        <a:lstStyle/>
        <a:p>
          <a:endParaRPr lang="en-US"/>
        </a:p>
      </dgm:t>
    </dgm:pt>
    <dgm:pt modelId="{5E56359B-D072-4C44-9D71-04B60491D3E8}" type="sibTrans" cxnId="{465E9E95-653C-4279-B315-2E39A5F9E177}">
      <dgm:prSet/>
      <dgm:spPr/>
      <dgm:t>
        <a:bodyPr/>
        <a:lstStyle/>
        <a:p>
          <a:endParaRPr lang="en-US"/>
        </a:p>
      </dgm:t>
    </dgm:pt>
    <dgm:pt modelId="{644D7C8E-9F39-4BC8-B4E6-021907422725}">
      <dgm:prSet/>
      <dgm:spPr/>
      <dgm:t>
        <a:bodyPr/>
        <a:lstStyle/>
        <a:p>
          <a:r>
            <a:rPr lang="en-US" dirty="0"/>
            <a:t>iPhone X is released, celebrating the 10th anniversary with a OLED display, Face ID facial recognition technology, and the removal of the home button.</a:t>
          </a:r>
        </a:p>
      </dgm:t>
    </dgm:pt>
    <dgm:pt modelId="{DE351A7E-450D-4E95-AF4A-B382D473BF4B}" type="parTrans" cxnId="{126D0F59-CE90-4613-A410-4F6EA7AFA4AF}">
      <dgm:prSet/>
      <dgm:spPr/>
      <dgm:t>
        <a:bodyPr/>
        <a:lstStyle/>
        <a:p>
          <a:endParaRPr lang="en-US"/>
        </a:p>
      </dgm:t>
    </dgm:pt>
    <dgm:pt modelId="{4403E19A-F24A-43AD-8BF7-18A28EC25525}" type="sibTrans" cxnId="{126D0F59-CE90-4613-A410-4F6EA7AFA4AF}">
      <dgm:prSet/>
      <dgm:spPr/>
      <dgm:t>
        <a:bodyPr/>
        <a:lstStyle/>
        <a:p>
          <a:endParaRPr lang="en-US"/>
        </a:p>
      </dgm:t>
    </dgm:pt>
    <dgm:pt modelId="{376403F9-0F1F-450C-A55A-59E64D8EAFDD}">
      <dgm:prSet/>
      <dgm:spPr/>
      <dgm:t>
        <a:bodyPr/>
        <a:lstStyle/>
        <a:p>
          <a:r>
            <a:rPr lang="en-US"/>
            <a:t>2020</a:t>
          </a:r>
        </a:p>
      </dgm:t>
    </dgm:pt>
    <dgm:pt modelId="{B92275C9-24A0-42EC-9395-3227364445AB}" type="parTrans" cxnId="{A0D94314-5A87-4CBB-8F1D-D326DE192F17}">
      <dgm:prSet/>
      <dgm:spPr/>
      <dgm:t>
        <a:bodyPr/>
        <a:lstStyle/>
        <a:p>
          <a:endParaRPr lang="en-US"/>
        </a:p>
      </dgm:t>
    </dgm:pt>
    <dgm:pt modelId="{E7D1F2A5-E122-4C64-9DC2-4F87C077B4FA}" type="sibTrans" cxnId="{A0D94314-5A87-4CBB-8F1D-D326DE192F17}">
      <dgm:prSet/>
      <dgm:spPr/>
      <dgm:t>
        <a:bodyPr/>
        <a:lstStyle/>
        <a:p>
          <a:endParaRPr lang="en-US"/>
        </a:p>
      </dgm:t>
    </dgm:pt>
    <dgm:pt modelId="{2842EC7C-D08C-415A-BF9D-B6C2DD54356E}">
      <dgm:prSet/>
      <dgm:spPr/>
      <dgm:t>
        <a:bodyPr/>
        <a:lstStyle/>
        <a:p>
          <a:r>
            <a:rPr lang="en-US"/>
            <a:t>iPhone 12 series is introduced, featuring 5G connectivity, MagSafe technology for wireless charging, and a design reminiscent of the iPhone 4 with flat edges.</a:t>
          </a:r>
        </a:p>
      </dgm:t>
    </dgm:pt>
    <dgm:pt modelId="{FC722277-F3C6-4D89-A62E-BE3E159014B6}" type="parTrans" cxnId="{B5D169B2-21FA-446D-87E3-92295662A7E8}">
      <dgm:prSet/>
      <dgm:spPr/>
      <dgm:t>
        <a:bodyPr/>
        <a:lstStyle/>
        <a:p>
          <a:endParaRPr lang="en-US"/>
        </a:p>
      </dgm:t>
    </dgm:pt>
    <dgm:pt modelId="{2C3BC944-6407-4E36-8A0C-50C860C073F5}" type="sibTrans" cxnId="{B5D169B2-21FA-446D-87E3-92295662A7E8}">
      <dgm:prSet/>
      <dgm:spPr/>
      <dgm:t>
        <a:bodyPr/>
        <a:lstStyle/>
        <a:p>
          <a:endParaRPr lang="en-US"/>
        </a:p>
      </dgm:t>
    </dgm:pt>
    <dgm:pt modelId="{83D3F7F7-36EB-2F45-A49B-9E98BA3E8F88}" type="pres">
      <dgm:prSet presAssocID="{34C4B35E-509C-479B-AAD5-9A905B76ADB6}" presName="Name0" presStyleCnt="0">
        <dgm:presLayoutVars>
          <dgm:chMax/>
          <dgm:chPref/>
          <dgm:animLvl val="lvl"/>
        </dgm:presLayoutVars>
      </dgm:prSet>
      <dgm:spPr/>
    </dgm:pt>
    <dgm:pt modelId="{BD6A1D78-0BF1-5C45-A115-95CA198D0546}" type="pres">
      <dgm:prSet presAssocID="{4746E035-EBE4-4D30-AB00-8EEE80212E61}" presName="composite1" presStyleCnt="0"/>
      <dgm:spPr/>
    </dgm:pt>
    <dgm:pt modelId="{0D1763B6-6198-2640-83F8-F9A64432FB85}" type="pres">
      <dgm:prSet presAssocID="{4746E035-EBE4-4D30-AB00-8EEE80212E61}" presName="parent1" presStyleLbl="alignNode1" presStyleIdx="0" presStyleCnt="9">
        <dgm:presLayoutVars>
          <dgm:chMax val="1"/>
          <dgm:chPref val="1"/>
          <dgm:bulletEnabled val="1"/>
        </dgm:presLayoutVars>
      </dgm:prSet>
      <dgm:spPr/>
    </dgm:pt>
    <dgm:pt modelId="{67DEACF9-2A23-1641-BE0E-4EFE67CAA68D}" type="pres">
      <dgm:prSet presAssocID="{4746E035-EBE4-4D30-AB00-8EEE80212E61}" presName="Childtext1" presStyleLbl="revTx" presStyleIdx="0" presStyleCnt="9">
        <dgm:presLayoutVars>
          <dgm:bulletEnabled val="1"/>
        </dgm:presLayoutVars>
      </dgm:prSet>
      <dgm:spPr/>
    </dgm:pt>
    <dgm:pt modelId="{223A2F70-028F-2D4A-8908-486CC4DF964C}" type="pres">
      <dgm:prSet presAssocID="{4746E035-EBE4-4D30-AB00-8EEE80212E61}" presName="ConnectLine1" presStyleLbl="sibTrans1D1" presStyleIdx="0" presStyleCnt="9"/>
      <dgm:spPr>
        <a:noFill/>
        <a:ln w="9525" cap="flat" cmpd="sng" algn="ctr">
          <a:solidFill>
            <a:schemeClr val="accent5">
              <a:hueOff val="0"/>
              <a:satOff val="0"/>
              <a:lumOff val="0"/>
              <a:alphaOff val="0"/>
            </a:schemeClr>
          </a:solidFill>
          <a:prstDash val="dash"/>
        </a:ln>
        <a:effectLst/>
      </dgm:spPr>
    </dgm:pt>
    <dgm:pt modelId="{5735DD20-B057-6245-A375-7570006B5C47}" type="pres">
      <dgm:prSet presAssocID="{4746E035-EBE4-4D30-AB00-8EEE80212E61}" presName="ConnectLineEnd1" presStyleLbl="lnNode1" presStyleIdx="0" presStyleCnt="9"/>
      <dgm:spPr/>
    </dgm:pt>
    <dgm:pt modelId="{F6251863-339B-1540-89C3-2AC4B90096A9}" type="pres">
      <dgm:prSet presAssocID="{4746E035-EBE4-4D30-AB00-8EEE80212E61}" presName="EmptyPane1" presStyleCnt="0"/>
      <dgm:spPr/>
    </dgm:pt>
    <dgm:pt modelId="{B363F486-2C86-DC42-924D-7CAE0D43CDBF}" type="pres">
      <dgm:prSet presAssocID="{3AF31D4E-1112-4803-B25A-71E566B91107}" presName="spaceBetweenRectangles1" presStyleCnt="0"/>
      <dgm:spPr/>
    </dgm:pt>
    <dgm:pt modelId="{AF01EC80-C5F8-DF47-946B-41D0462C38B4}" type="pres">
      <dgm:prSet presAssocID="{E3D77D51-E83B-4AF4-99CF-54FC882A1C42}" presName="composite1" presStyleCnt="0"/>
      <dgm:spPr/>
    </dgm:pt>
    <dgm:pt modelId="{2CD32CE8-06CD-4741-BCED-EC72A47BE318}" type="pres">
      <dgm:prSet presAssocID="{E3D77D51-E83B-4AF4-99CF-54FC882A1C42}" presName="parent1" presStyleLbl="alignNode1" presStyleIdx="1" presStyleCnt="9">
        <dgm:presLayoutVars>
          <dgm:chMax val="1"/>
          <dgm:chPref val="1"/>
          <dgm:bulletEnabled val="1"/>
        </dgm:presLayoutVars>
      </dgm:prSet>
      <dgm:spPr/>
    </dgm:pt>
    <dgm:pt modelId="{ED5B2DF7-291D-BD48-8D25-C8F0F0A8BEA8}" type="pres">
      <dgm:prSet presAssocID="{E3D77D51-E83B-4AF4-99CF-54FC882A1C42}" presName="Childtext1" presStyleLbl="revTx" presStyleIdx="1" presStyleCnt="9">
        <dgm:presLayoutVars>
          <dgm:bulletEnabled val="1"/>
        </dgm:presLayoutVars>
      </dgm:prSet>
      <dgm:spPr/>
    </dgm:pt>
    <dgm:pt modelId="{D488FF3A-1C0A-8B45-92ED-EEB8DDCD7C86}" type="pres">
      <dgm:prSet presAssocID="{E3D77D51-E83B-4AF4-99CF-54FC882A1C42}" presName="ConnectLine1" presStyleLbl="sibTrans1D1" presStyleIdx="1" presStyleCnt="9"/>
      <dgm:spPr>
        <a:noFill/>
        <a:ln w="9525" cap="flat" cmpd="sng" algn="ctr">
          <a:solidFill>
            <a:schemeClr val="accent5">
              <a:hueOff val="-210579"/>
              <a:satOff val="-993"/>
              <a:lumOff val="245"/>
              <a:alphaOff val="0"/>
            </a:schemeClr>
          </a:solidFill>
          <a:prstDash val="dash"/>
        </a:ln>
        <a:effectLst/>
      </dgm:spPr>
    </dgm:pt>
    <dgm:pt modelId="{1CADFC5C-5C6E-EC41-832A-30E52E02FFCC}" type="pres">
      <dgm:prSet presAssocID="{E3D77D51-E83B-4AF4-99CF-54FC882A1C42}" presName="ConnectLineEnd1" presStyleLbl="lnNode1" presStyleIdx="1" presStyleCnt="9"/>
      <dgm:spPr/>
    </dgm:pt>
    <dgm:pt modelId="{F307F112-EFFD-3F49-A912-55DAF842C40E}" type="pres">
      <dgm:prSet presAssocID="{E3D77D51-E83B-4AF4-99CF-54FC882A1C42}" presName="EmptyPane1" presStyleCnt="0"/>
      <dgm:spPr/>
    </dgm:pt>
    <dgm:pt modelId="{DBA84CB0-5AE1-C14C-AE14-18201A4CB95F}" type="pres">
      <dgm:prSet presAssocID="{817C731A-18B4-4174-AFDC-508D49A711C1}" presName="spaceBetweenRectangles1" presStyleCnt="0"/>
      <dgm:spPr/>
    </dgm:pt>
    <dgm:pt modelId="{50CC71D8-C5B1-7143-A414-43939DD75AF3}" type="pres">
      <dgm:prSet presAssocID="{1F534B5A-71C2-414E-B05E-53C7377D3ABF}" presName="composite1" presStyleCnt="0"/>
      <dgm:spPr/>
    </dgm:pt>
    <dgm:pt modelId="{49023B66-18C4-8044-8707-78769D5CF13F}" type="pres">
      <dgm:prSet presAssocID="{1F534B5A-71C2-414E-B05E-53C7377D3ABF}" presName="parent1" presStyleLbl="alignNode1" presStyleIdx="2" presStyleCnt="9">
        <dgm:presLayoutVars>
          <dgm:chMax val="1"/>
          <dgm:chPref val="1"/>
          <dgm:bulletEnabled val="1"/>
        </dgm:presLayoutVars>
      </dgm:prSet>
      <dgm:spPr/>
    </dgm:pt>
    <dgm:pt modelId="{241A53FD-DCD1-1C4B-A46F-3363265A3B5C}" type="pres">
      <dgm:prSet presAssocID="{1F534B5A-71C2-414E-B05E-53C7377D3ABF}" presName="Childtext1" presStyleLbl="revTx" presStyleIdx="2" presStyleCnt="9">
        <dgm:presLayoutVars>
          <dgm:bulletEnabled val="1"/>
        </dgm:presLayoutVars>
      </dgm:prSet>
      <dgm:spPr/>
    </dgm:pt>
    <dgm:pt modelId="{AC88D40C-6C6B-1D49-A602-6AC26D344C43}" type="pres">
      <dgm:prSet presAssocID="{1F534B5A-71C2-414E-B05E-53C7377D3ABF}" presName="ConnectLine1" presStyleLbl="sibTrans1D1" presStyleIdx="2" presStyleCnt="9"/>
      <dgm:spPr>
        <a:noFill/>
        <a:ln w="9525" cap="flat" cmpd="sng" algn="ctr">
          <a:solidFill>
            <a:schemeClr val="accent5">
              <a:hueOff val="-421158"/>
              <a:satOff val="-1986"/>
              <a:lumOff val="490"/>
              <a:alphaOff val="0"/>
            </a:schemeClr>
          </a:solidFill>
          <a:prstDash val="dash"/>
        </a:ln>
        <a:effectLst/>
      </dgm:spPr>
    </dgm:pt>
    <dgm:pt modelId="{413BB279-1258-0747-8E40-181F45DC0E42}" type="pres">
      <dgm:prSet presAssocID="{1F534B5A-71C2-414E-B05E-53C7377D3ABF}" presName="ConnectLineEnd1" presStyleLbl="lnNode1" presStyleIdx="2" presStyleCnt="9"/>
      <dgm:spPr/>
    </dgm:pt>
    <dgm:pt modelId="{660A3322-3D9D-3B45-ACB0-2CD0D6224D7E}" type="pres">
      <dgm:prSet presAssocID="{1F534B5A-71C2-414E-B05E-53C7377D3ABF}" presName="EmptyPane1" presStyleCnt="0"/>
      <dgm:spPr/>
    </dgm:pt>
    <dgm:pt modelId="{814DE437-CAF2-BF40-A56C-5326ED351C80}" type="pres">
      <dgm:prSet presAssocID="{54CAD457-1F75-4D99-87BB-D6F4E0DD8FFC}" presName="spaceBetweenRectangles1" presStyleCnt="0"/>
      <dgm:spPr/>
    </dgm:pt>
    <dgm:pt modelId="{0ACA769B-2F41-2148-A450-AE42259DAAD6}" type="pres">
      <dgm:prSet presAssocID="{0BBFA33A-D4C4-450D-A095-CE3C6AE74A29}" presName="composite1" presStyleCnt="0"/>
      <dgm:spPr/>
    </dgm:pt>
    <dgm:pt modelId="{4A578C23-74BE-9E4E-B8BF-CA2A2EFCF9C2}" type="pres">
      <dgm:prSet presAssocID="{0BBFA33A-D4C4-450D-A095-CE3C6AE74A29}" presName="parent1" presStyleLbl="alignNode1" presStyleIdx="3" presStyleCnt="9">
        <dgm:presLayoutVars>
          <dgm:chMax val="1"/>
          <dgm:chPref val="1"/>
          <dgm:bulletEnabled val="1"/>
        </dgm:presLayoutVars>
      </dgm:prSet>
      <dgm:spPr/>
    </dgm:pt>
    <dgm:pt modelId="{2D1A8950-51A0-3A47-BC9A-7C57F4001D66}" type="pres">
      <dgm:prSet presAssocID="{0BBFA33A-D4C4-450D-A095-CE3C6AE74A29}" presName="Childtext1" presStyleLbl="revTx" presStyleIdx="3" presStyleCnt="9">
        <dgm:presLayoutVars>
          <dgm:bulletEnabled val="1"/>
        </dgm:presLayoutVars>
      </dgm:prSet>
      <dgm:spPr/>
    </dgm:pt>
    <dgm:pt modelId="{C5752EB1-F35E-CA43-8809-0D04C1713FF9}" type="pres">
      <dgm:prSet presAssocID="{0BBFA33A-D4C4-450D-A095-CE3C6AE74A29}" presName="ConnectLine1" presStyleLbl="sibTrans1D1" presStyleIdx="3" presStyleCnt="9"/>
      <dgm:spPr>
        <a:noFill/>
        <a:ln w="9525" cap="flat" cmpd="sng" algn="ctr">
          <a:solidFill>
            <a:schemeClr val="accent5">
              <a:hueOff val="-631737"/>
              <a:satOff val="-2979"/>
              <a:lumOff val="735"/>
              <a:alphaOff val="0"/>
            </a:schemeClr>
          </a:solidFill>
          <a:prstDash val="dash"/>
        </a:ln>
        <a:effectLst/>
      </dgm:spPr>
    </dgm:pt>
    <dgm:pt modelId="{2E5BA55F-CDF7-A24F-A7C7-7E0A000D33B6}" type="pres">
      <dgm:prSet presAssocID="{0BBFA33A-D4C4-450D-A095-CE3C6AE74A29}" presName="ConnectLineEnd1" presStyleLbl="lnNode1" presStyleIdx="3" presStyleCnt="9"/>
      <dgm:spPr/>
    </dgm:pt>
    <dgm:pt modelId="{98743834-60EE-C449-8AEA-1E7A93551D2F}" type="pres">
      <dgm:prSet presAssocID="{0BBFA33A-D4C4-450D-A095-CE3C6AE74A29}" presName="EmptyPane1" presStyleCnt="0"/>
      <dgm:spPr/>
    </dgm:pt>
    <dgm:pt modelId="{749604FD-E363-B242-B317-65F228B1D875}" type="pres">
      <dgm:prSet presAssocID="{5FF18B57-5165-4B31-AEFA-06EA9095FF2A}" presName="spaceBetweenRectangles1" presStyleCnt="0"/>
      <dgm:spPr/>
    </dgm:pt>
    <dgm:pt modelId="{048C2FBA-0591-0447-8D6F-A9EA58720A5C}" type="pres">
      <dgm:prSet presAssocID="{E45DA2CA-9414-40DD-A286-098235AC4D76}" presName="composite1" presStyleCnt="0"/>
      <dgm:spPr/>
    </dgm:pt>
    <dgm:pt modelId="{F6AF18A9-B664-5A49-B3C3-E18C923DC48E}" type="pres">
      <dgm:prSet presAssocID="{E45DA2CA-9414-40DD-A286-098235AC4D76}" presName="parent1" presStyleLbl="alignNode1" presStyleIdx="4" presStyleCnt="9">
        <dgm:presLayoutVars>
          <dgm:chMax val="1"/>
          <dgm:chPref val="1"/>
          <dgm:bulletEnabled val="1"/>
        </dgm:presLayoutVars>
      </dgm:prSet>
      <dgm:spPr/>
    </dgm:pt>
    <dgm:pt modelId="{0C8372DA-6B58-0948-B3B0-C40F32E090C8}" type="pres">
      <dgm:prSet presAssocID="{E45DA2CA-9414-40DD-A286-098235AC4D76}" presName="Childtext1" presStyleLbl="revTx" presStyleIdx="4" presStyleCnt="9">
        <dgm:presLayoutVars>
          <dgm:bulletEnabled val="1"/>
        </dgm:presLayoutVars>
      </dgm:prSet>
      <dgm:spPr/>
    </dgm:pt>
    <dgm:pt modelId="{5FE59061-6D7F-3C46-B059-3226E4E985D3}" type="pres">
      <dgm:prSet presAssocID="{E45DA2CA-9414-40DD-A286-098235AC4D76}" presName="ConnectLine1" presStyleLbl="sibTrans1D1" presStyleIdx="4" presStyleCnt="9"/>
      <dgm:spPr>
        <a:noFill/>
        <a:ln w="9525" cap="flat" cmpd="sng" algn="ctr">
          <a:solidFill>
            <a:schemeClr val="accent5">
              <a:hueOff val="-842315"/>
              <a:satOff val="-3972"/>
              <a:lumOff val="980"/>
              <a:alphaOff val="0"/>
            </a:schemeClr>
          </a:solidFill>
          <a:prstDash val="dash"/>
        </a:ln>
        <a:effectLst/>
      </dgm:spPr>
    </dgm:pt>
    <dgm:pt modelId="{B5ABA496-68B8-A64C-AD99-B8C1878736AC}" type="pres">
      <dgm:prSet presAssocID="{E45DA2CA-9414-40DD-A286-098235AC4D76}" presName="ConnectLineEnd1" presStyleLbl="lnNode1" presStyleIdx="4" presStyleCnt="9"/>
      <dgm:spPr/>
    </dgm:pt>
    <dgm:pt modelId="{DABAEFFC-CD30-5B41-8A14-42E4AB506637}" type="pres">
      <dgm:prSet presAssocID="{E45DA2CA-9414-40DD-A286-098235AC4D76}" presName="EmptyPane1" presStyleCnt="0"/>
      <dgm:spPr/>
    </dgm:pt>
    <dgm:pt modelId="{115A4CB0-787B-724D-9B3F-048FB445C059}" type="pres">
      <dgm:prSet presAssocID="{9FF6C835-76D7-4E17-B1DA-D33B4F481521}" presName="spaceBetweenRectangles1" presStyleCnt="0"/>
      <dgm:spPr/>
    </dgm:pt>
    <dgm:pt modelId="{819CCDFD-4F3E-C140-944F-84FF899F5C4C}" type="pres">
      <dgm:prSet presAssocID="{84943A9C-2144-4F45-BA95-27464BE63720}" presName="composite1" presStyleCnt="0"/>
      <dgm:spPr/>
    </dgm:pt>
    <dgm:pt modelId="{BB04CFAD-100C-F64B-BB44-7F91BBFCED0E}" type="pres">
      <dgm:prSet presAssocID="{84943A9C-2144-4F45-BA95-27464BE63720}" presName="parent1" presStyleLbl="alignNode1" presStyleIdx="5" presStyleCnt="9">
        <dgm:presLayoutVars>
          <dgm:chMax val="1"/>
          <dgm:chPref val="1"/>
          <dgm:bulletEnabled val="1"/>
        </dgm:presLayoutVars>
      </dgm:prSet>
      <dgm:spPr/>
    </dgm:pt>
    <dgm:pt modelId="{90E57EFB-0F01-4540-B0CF-7C3790D7C82B}" type="pres">
      <dgm:prSet presAssocID="{84943A9C-2144-4F45-BA95-27464BE63720}" presName="Childtext1" presStyleLbl="revTx" presStyleIdx="5" presStyleCnt="9">
        <dgm:presLayoutVars>
          <dgm:bulletEnabled val="1"/>
        </dgm:presLayoutVars>
      </dgm:prSet>
      <dgm:spPr/>
    </dgm:pt>
    <dgm:pt modelId="{832B4937-3F9C-3244-98A0-0C5EFB8DC8D4}" type="pres">
      <dgm:prSet presAssocID="{84943A9C-2144-4F45-BA95-27464BE63720}" presName="ConnectLine1" presStyleLbl="sibTrans1D1" presStyleIdx="5" presStyleCnt="9"/>
      <dgm:spPr>
        <a:noFill/>
        <a:ln w="9525" cap="flat" cmpd="sng" algn="ctr">
          <a:solidFill>
            <a:schemeClr val="accent5">
              <a:hueOff val="-1052894"/>
              <a:satOff val="-4965"/>
              <a:lumOff val="1225"/>
              <a:alphaOff val="0"/>
            </a:schemeClr>
          </a:solidFill>
          <a:prstDash val="dash"/>
        </a:ln>
        <a:effectLst/>
      </dgm:spPr>
    </dgm:pt>
    <dgm:pt modelId="{8A5607B6-DB41-B746-A8EC-847EC82CFA70}" type="pres">
      <dgm:prSet presAssocID="{84943A9C-2144-4F45-BA95-27464BE63720}" presName="ConnectLineEnd1" presStyleLbl="lnNode1" presStyleIdx="5" presStyleCnt="9"/>
      <dgm:spPr/>
    </dgm:pt>
    <dgm:pt modelId="{B8CC7802-AF9C-2C45-8642-67D778C7CEFD}" type="pres">
      <dgm:prSet presAssocID="{84943A9C-2144-4F45-BA95-27464BE63720}" presName="EmptyPane1" presStyleCnt="0"/>
      <dgm:spPr/>
    </dgm:pt>
    <dgm:pt modelId="{3B5A34D4-6A46-F946-AC0D-1542FD7D6DB9}" type="pres">
      <dgm:prSet presAssocID="{16BEA4D2-FD2C-4429-8D1D-BFB5C0C28F23}" presName="spaceBetweenRectangles1" presStyleCnt="0"/>
      <dgm:spPr/>
    </dgm:pt>
    <dgm:pt modelId="{36AFBE68-0C74-4D4A-8325-11AF9FA2888A}" type="pres">
      <dgm:prSet presAssocID="{655A75CA-EC8D-4871-ADEC-6B20913D820D}" presName="composite1" presStyleCnt="0"/>
      <dgm:spPr/>
    </dgm:pt>
    <dgm:pt modelId="{53E6DDBB-4AE0-9949-B3DE-E13A2BAD7D7E}" type="pres">
      <dgm:prSet presAssocID="{655A75CA-EC8D-4871-ADEC-6B20913D820D}" presName="parent1" presStyleLbl="alignNode1" presStyleIdx="6" presStyleCnt="9">
        <dgm:presLayoutVars>
          <dgm:chMax val="1"/>
          <dgm:chPref val="1"/>
          <dgm:bulletEnabled val="1"/>
        </dgm:presLayoutVars>
      </dgm:prSet>
      <dgm:spPr/>
    </dgm:pt>
    <dgm:pt modelId="{F68C6D46-0714-6045-AB3B-A088ED558B07}" type="pres">
      <dgm:prSet presAssocID="{655A75CA-EC8D-4871-ADEC-6B20913D820D}" presName="Childtext1" presStyleLbl="revTx" presStyleIdx="6" presStyleCnt="9">
        <dgm:presLayoutVars>
          <dgm:bulletEnabled val="1"/>
        </dgm:presLayoutVars>
      </dgm:prSet>
      <dgm:spPr/>
    </dgm:pt>
    <dgm:pt modelId="{1A9F222F-7AF3-0E44-A84B-B071C4DE34C8}" type="pres">
      <dgm:prSet presAssocID="{655A75CA-EC8D-4871-ADEC-6B20913D820D}" presName="ConnectLine1" presStyleLbl="sibTrans1D1" presStyleIdx="6" presStyleCnt="9"/>
      <dgm:spPr>
        <a:noFill/>
        <a:ln w="9525" cap="flat" cmpd="sng" algn="ctr">
          <a:solidFill>
            <a:schemeClr val="accent5">
              <a:hueOff val="-1263473"/>
              <a:satOff val="-5958"/>
              <a:lumOff val="1470"/>
              <a:alphaOff val="0"/>
            </a:schemeClr>
          </a:solidFill>
          <a:prstDash val="dash"/>
        </a:ln>
        <a:effectLst/>
      </dgm:spPr>
    </dgm:pt>
    <dgm:pt modelId="{D2FE694F-F29A-1E44-B6D2-AC6C9710EF7F}" type="pres">
      <dgm:prSet presAssocID="{655A75CA-EC8D-4871-ADEC-6B20913D820D}" presName="ConnectLineEnd1" presStyleLbl="lnNode1" presStyleIdx="6" presStyleCnt="9"/>
      <dgm:spPr/>
    </dgm:pt>
    <dgm:pt modelId="{2AB700F0-6B60-0148-B36E-85A5B6BBB86F}" type="pres">
      <dgm:prSet presAssocID="{655A75CA-EC8D-4871-ADEC-6B20913D820D}" presName="EmptyPane1" presStyleCnt="0"/>
      <dgm:spPr/>
    </dgm:pt>
    <dgm:pt modelId="{964C3433-35C7-8D4F-AED8-484177CE408D}" type="pres">
      <dgm:prSet presAssocID="{08CECE26-9C6B-467B-B598-7CFE19F1A6A4}" presName="spaceBetweenRectangles1" presStyleCnt="0"/>
      <dgm:spPr/>
    </dgm:pt>
    <dgm:pt modelId="{592E5EF1-C9CE-8A4B-B87C-3CC777BABD1F}" type="pres">
      <dgm:prSet presAssocID="{CE289749-4B69-492C-821F-9DEF74252D28}" presName="composite1" presStyleCnt="0"/>
      <dgm:spPr/>
    </dgm:pt>
    <dgm:pt modelId="{3E2B8014-846D-3E4F-AE55-F8812F25D3D4}" type="pres">
      <dgm:prSet presAssocID="{CE289749-4B69-492C-821F-9DEF74252D28}" presName="parent1" presStyleLbl="alignNode1" presStyleIdx="7" presStyleCnt="9">
        <dgm:presLayoutVars>
          <dgm:chMax val="1"/>
          <dgm:chPref val="1"/>
          <dgm:bulletEnabled val="1"/>
        </dgm:presLayoutVars>
      </dgm:prSet>
      <dgm:spPr/>
    </dgm:pt>
    <dgm:pt modelId="{945EDAA3-7DD4-944E-99BB-7B98D699C4C8}" type="pres">
      <dgm:prSet presAssocID="{CE289749-4B69-492C-821F-9DEF74252D28}" presName="Childtext1" presStyleLbl="revTx" presStyleIdx="7" presStyleCnt="9">
        <dgm:presLayoutVars>
          <dgm:bulletEnabled val="1"/>
        </dgm:presLayoutVars>
      </dgm:prSet>
      <dgm:spPr/>
    </dgm:pt>
    <dgm:pt modelId="{C00B7B19-2E02-0F44-8D3A-85A94341602F}" type="pres">
      <dgm:prSet presAssocID="{CE289749-4B69-492C-821F-9DEF74252D28}" presName="ConnectLine1" presStyleLbl="sibTrans1D1" presStyleIdx="7" presStyleCnt="9"/>
      <dgm:spPr>
        <a:noFill/>
        <a:ln w="9525" cap="flat" cmpd="sng" algn="ctr">
          <a:solidFill>
            <a:schemeClr val="accent5">
              <a:hueOff val="-1474052"/>
              <a:satOff val="-6951"/>
              <a:lumOff val="1715"/>
              <a:alphaOff val="0"/>
            </a:schemeClr>
          </a:solidFill>
          <a:prstDash val="dash"/>
        </a:ln>
        <a:effectLst/>
      </dgm:spPr>
    </dgm:pt>
    <dgm:pt modelId="{C7964114-6619-E94E-B2FF-321B4D0A74A6}" type="pres">
      <dgm:prSet presAssocID="{CE289749-4B69-492C-821F-9DEF74252D28}" presName="ConnectLineEnd1" presStyleLbl="lnNode1" presStyleIdx="7" presStyleCnt="9"/>
      <dgm:spPr/>
    </dgm:pt>
    <dgm:pt modelId="{E1889508-C8FC-7E47-BA9E-D454FECA7B78}" type="pres">
      <dgm:prSet presAssocID="{CE289749-4B69-492C-821F-9DEF74252D28}" presName="EmptyPane1" presStyleCnt="0"/>
      <dgm:spPr/>
    </dgm:pt>
    <dgm:pt modelId="{3CA100BF-B32E-7C4A-BD0B-D805F8A4D369}" type="pres">
      <dgm:prSet presAssocID="{5E56359B-D072-4C44-9D71-04B60491D3E8}" presName="spaceBetweenRectangles1" presStyleCnt="0"/>
      <dgm:spPr/>
    </dgm:pt>
    <dgm:pt modelId="{62350999-9A0D-6D48-A961-A9395FB3DAE9}" type="pres">
      <dgm:prSet presAssocID="{376403F9-0F1F-450C-A55A-59E64D8EAFDD}" presName="composite1" presStyleCnt="0"/>
      <dgm:spPr/>
    </dgm:pt>
    <dgm:pt modelId="{5F54FED1-6D3B-204E-8F4B-16F39F5C0638}" type="pres">
      <dgm:prSet presAssocID="{376403F9-0F1F-450C-A55A-59E64D8EAFDD}" presName="parent1" presStyleLbl="alignNode1" presStyleIdx="8" presStyleCnt="9">
        <dgm:presLayoutVars>
          <dgm:chMax val="1"/>
          <dgm:chPref val="1"/>
          <dgm:bulletEnabled val="1"/>
        </dgm:presLayoutVars>
      </dgm:prSet>
      <dgm:spPr/>
    </dgm:pt>
    <dgm:pt modelId="{01FC881A-27D2-1B41-90B7-F5CAB402E7C4}" type="pres">
      <dgm:prSet presAssocID="{376403F9-0F1F-450C-A55A-59E64D8EAFDD}" presName="Childtext1" presStyleLbl="revTx" presStyleIdx="8" presStyleCnt="9">
        <dgm:presLayoutVars>
          <dgm:bulletEnabled val="1"/>
        </dgm:presLayoutVars>
      </dgm:prSet>
      <dgm:spPr/>
    </dgm:pt>
    <dgm:pt modelId="{C4234D66-C339-7143-93C8-34B431D495D1}" type="pres">
      <dgm:prSet presAssocID="{376403F9-0F1F-450C-A55A-59E64D8EAFDD}" presName="ConnectLine1" presStyleLbl="sibTrans1D1" presStyleIdx="8" presStyleCnt="9"/>
      <dgm:spPr>
        <a:noFill/>
        <a:ln w="9525" cap="flat" cmpd="sng" algn="ctr">
          <a:solidFill>
            <a:schemeClr val="accent5">
              <a:hueOff val="-1684631"/>
              <a:satOff val="-7944"/>
              <a:lumOff val="1960"/>
              <a:alphaOff val="0"/>
            </a:schemeClr>
          </a:solidFill>
          <a:prstDash val="dash"/>
        </a:ln>
        <a:effectLst/>
      </dgm:spPr>
    </dgm:pt>
    <dgm:pt modelId="{A415DA2B-60C5-044A-8315-6D1ED92C5BB4}" type="pres">
      <dgm:prSet presAssocID="{376403F9-0F1F-450C-A55A-59E64D8EAFDD}" presName="ConnectLineEnd1" presStyleLbl="lnNode1" presStyleIdx="8" presStyleCnt="9"/>
      <dgm:spPr/>
    </dgm:pt>
    <dgm:pt modelId="{B9C5F34D-8A92-7948-A580-9C91035B95CF}" type="pres">
      <dgm:prSet presAssocID="{376403F9-0F1F-450C-A55A-59E64D8EAFDD}" presName="EmptyPane1" presStyleCnt="0"/>
      <dgm:spPr/>
    </dgm:pt>
  </dgm:ptLst>
  <dgm:cxnLst>
    <dgm:cxn modelId="{C16C6905-8153-844A-9564-D0985336FC1B}" type="presOf" srcId="{430D5F4E-322A-42AD-BB46-515179CE6BCB}" destId="{241A53FD-DCD1-1C4B-A46F-3363265A3B5C}" srcOrd="0" destOrd="0" presId="urn:microsoft.com/office/officeart/2016/7/layout/RoundedRectangleTimeline"/>
    <dgm:cxn modelId="{64CEA010-D475-7D4F-984F-682187E61DEA}" type="presOf" srcId="{655A75CA-EC8D-4871-ADEC-6B20913D820D}" destId="{53E6DDBB-4AE0-9949-B3DE-E13A2BAD7D7E}" srcOrd="0" destOrd="0" presId="urn:microsoft.com/office/officeart/2016/7/layout/RoundedRectangleTimeline"/>
    <dgm:cxn modelId="{A2555211-5923-F243-BC61-A82D11C797C0}" type="presOf" srcId="{644D7C8E-9F39-4BC8-B4E6-021907422725}" destId="{945EDAA3-7DD4-944E-99BB-7B98D699C4C8}" srcOrd="0" destOrd="0" presId="urn:microsoft.com/office/officeart/2016/7/layout/RoundedRectangleTimeline"/>
    <dgm:cxn modelId="{A0D94314-5A87-4CBB-8F1D-D326DE192F17}" srcId="{34C4B35E-509C-479B-AAD5-9A905B76ADB6}" destId="{376403F9-0F1F-450C-A55A-59E64D8EAFDD}" srcOrd="8" destOrd="0" parTransId="{B92275C9-24A0-42EC-9395-3227364445AB}" sibTransId="{E7D1F2A5-E122-4C64-9DC2-4F87C077B4FA}"/>
    <dgm:cxn modelId="{F119E216-4DC2-CB4E-801D-BB1940999332}" type="presOf" srcId="{4FA6E0AD-016E-4A51-A6B4-BB1B8748D454}" destId="{67DEACF9-2A23-1641-BE0E-4EFE67CAA68D}" srcOrd="0" destOrd="0" presId="urn:microsoft.com/office/officeart/2016/7/layout/RoundedRectangleTimeline"/>
    <dgm:cxn modelId="{2A00851D-216A-274F-BAA4-9EF4CABCC469}" type="presOf" srcId="{1F534B5A-71C2-414E-B05E-53C7377D3ABF}" destId="{49023B66-18C4-8044-8707-78769D5CF13F}" srcOrd="0" destOrd="0" presId="urn:microsoft.com/office/officeart/2016/7/layout/RoundedRectangleTimeline"/>
    <dgm:cxn modelId="{E7174E2E-F82F-1D42-9F11-5E986C449245}" type="presOf" srcId="{84943A9C-2144-4F45-BA95-27464BE63720}" destId="{BB04CFAD-100C-F64B-BB44-7F91BBFCED0E}" srcOrd="0" destOrd="0" presId="urn:microsoft.com/office/officeart/2016/7/layout/RoundedRectangleTimeline"/>
    <dgm:cxn modelId="{25C59233-FB2F-4B21-8275-6F622B769313}" srcId="{34C4B35E-509C-479B-AAD5-9A905B76ADB6}" destId="{4746E035-EBE4-4D30-AB00-8EEE80212E61}" srcOrd="0" destOrd="0" parTransId="{6660239A-1A99-4BFE-B996-7BC7D9651384}" sibTransId="{3AF31D4E-1112-4803-B25A-71E566B91107}"/>
    <dgm:cxn modelId="{A7948735-7075-4A8B-B713-128A38BF95B7}" srcId="{655A75CA-EC8D-4871-ADEC-6B20913D820D}" destId="{6BD6185B-88A0-4F8C-B554-03BDC2823FA4}" srcOrd="0" destOrd="0" parTransId="{4B952735-5F6E-4B06-82E3-3EE14DFA5F3A}" sibTransId="{4A4068E3-BCCC-4073-8202-1C67D939B95F}"/>
    <dgm:cxn modelId="{0406BB3F-7E41-4B61-8DCB-EB0EB4A7589D}" srcId="{4746E035-EBE4-4D30-AB00-8EEE80212E61}" destId="{4FA6E0AD-016E-4A51-A6B4-BB1B8748D454}" srcOrd="0" destOrd="0" parTransId="{2F455C89-A8D2-4711-8FCE-4C02C9879EE1}" sibTransId="{27E0851A-D850-4072-8B0F-267B5CE79BB5}"/>
    <dgm:cxn modelId="{0A3F8A41-14D6-9D4B-8128-F9C71E6B94CF}" type="presOf" srcId="{CE289749-4B69-492C-821F-9DEF74252D28}" destId="{3E2B8014-846D-3E4F-AE55-F8812F25D3D4}" srcOrd="0" destOrd="0" presId="urn:microsoft.com/office/officeart/2016/7/layout/RoundedRectangleTimeline"/>
    <dgm:cxn modelId="{4D4C4646-6AF1-406D-B7AD-68AD19C0E568}" srcId="{34C4B35E-509C-479B-AAD5-9A905B76ADB6}" destId="{1F534B5A-71C2-414E-B05E-53C7377D3ABF}" srcOrd="2" destOrd="0" parTransId="{74C59286-DE2E-49B7-BFE5-B9247A243A5C}" sibTransId="{54CAD457-1F75-4D99-87BB-D6F4E0DD8FFC}"/>
    <dgm:cxn modelId="{6429DE50-62FB-4F72-BA1F-A596AB6EC087}" srcId="{1F534B5A-71C2-414E-B05E-53C7377D3ABF}" destId="{430D5F4E-322A-42AD-BB46-515179CE6BCB}" srcOrd="0" destOrd="0" parTransId="{70C460C7-4C75-4B9C-9F8C-5C1D6FBEF67F}" sibTransId="{7128BFBC-C5F5-4FBF-9CF2-7E0A42E843EF}"/>
    <dgm:cxn modelId="{38479454-B644-DC4F-B828-D1A80361DCD5}" type="presOf" srcId="{10FBBEF3-653F-430B-A4D4-DEA9C789CA84}" destId="{ED5B2DF7-291D-BD48-8D25-C8F0F0A8BEA8}" srcOrd="0" destOrd="0" presId="urn:microsoft.com/office/officeart/2016/7/layout/RoundedRectangleTimeline"/>
    <dgm:cxn modelId="{126D0F59-CE90-4613-A410-4F6EA7AFA4AF}" srcId="{CE289749-4B69-492C-821F-9DEF74252D28}" destId="{644D7C8E-9F39-4BC8-B4E6-021907422725}" srcOrd="0" destOrd="0" parTransId="{DE351A7E-450D-4E95-AF4A-B382D473BF4B}" sibTransId="{4403E19A-F24A-43AD-8BF7-18A28EC25525}"/>
    <dgm:cxn modelId="{55B01365-CE04-4E93-8DF4-B6AEC58EEDF3}" srcId="{34C4B35E-509C-479B-AAD5-9A905B76ADB6}" destId="{655A75CA-EC8D-4871-ADEC-6B20913D820D}" srcOrd="6" destOrd="0" parTransId="{6EF292DC-594E-4EE8-B020-5B937A65A4B0}" sibTransId="{08CECE26-9C6B-467B-B598-7CFE19F1A6A4}"/>
    <dgm:cxn modelId="{D69EA16A-EB48-41C4-9306-6B6A32000691}" srcId="{34C4B35E-509C-479B-AAD5-9A905B76ADB6}" destId="{84943A9C-2144-4F45-BA95-27464BE63720}" srcOrd="5" destOrd="0" parTransId="{8DE266F5-9DCE-45F2-9C5D-18F4EC8D22A5}" sibTransId="{16BEA4D2-FD2C-4429-8D1D-BFB5C0C28F23}"/>
    <dgm:cxn modelId="{E1802971-9110-48CE-BB8F-A75364ED190E}" srcId="{34C4B35E-509C-479B-AAD5-9A905B76ADB6}" destId="{0BBFA33A-D4C4-450D-A095-CE3C6AE74A29}" srcOrd="3" destOrd="0" parTransId="{1A87C23A-867B-47B0-BBB3-DF04EF61FD18}" sibTransId="{5FF18B57-5165-4B31-AEFA-06EA9095FF2A}"/>
    <dgm:cxn modelId="{DCA18472-2B5D-4D68-8448-836207CB5AC6}" srcId="{84943A9C-2144-4F45-BA95-27464BE63720}" destId="{D526C3AC-B1C3-428B-B3AB-8B18CF2088F8}" srcOrd="0" destOrd="0" parTransId="{15300A95-4539-40E8-B093-6407E1706AAF}" sibTransId="{30BF993D-99F8-4253-A5CA-FDBD38605D2A}"/>
    <dgm:cxn modelId="{4A8D6C77-4114-324E-8D79-B2611BE69A83}" type="presOf" srcId="{376403F9-0F1F-450C-A55A-59E64D8EAFDD}" destId="{5F54FED1-6D3B-204E-8F4B-16F39F5C0638}" srcOrd="0" destOrd="0" presId="urn:microsoft.com/office/officeart/2016/7/layout/RoundedRectangleTimeline"/>
    <dgm:cxn modelId="{7C6CAD7A-7ECF-9A46-B0B3-3B2FD1F74CB9}" type="presOf" srcId="{2842EC7C-D08C-415A-BF9D-B6C2DD54356E}" destId="{01FC881A-27D2-1B41-90B7-F5CAB402E7C4}" srcOrd="0" destOrd="0" presId="urn:microsoft.com/office/officeart/2016/7/layout/RoundedRectangleTimeline"/>
    <dgm:cxn modelId="{7314617C-7ACC-524D-82C9-59774AEB4791}" type="presOf" srcId="{34C4B35E-509C-479B-AAD5-9A905B76ADB6}" destId="{83D3F7F7-36EB-2F45-A49B-9E98BA3E8F88}" srcOrd="0" destOrd="0" presId="urn:microsoft.com/office/officeart/2016/7/layout/RoundedRectangleTimeline"/>
    <dgm:cxn modelId="{465E9E95-653C-4279-B315-2E39A5F9E177}" srcId="{34C4B35E-509C-479B-AAD5-9A905B76ADB6}" destId="{CE289749-4B69-492C-821F-9DEF74252D28}" srcOrd="7" destOrd="0" parTransId="{9F6C42F1-A66A-4E72-9125-0F63805D7CFE}" sibTransId="{5E56359B-D072-4C44-9D71-04B60491D3E8}"/>
    <dgm:cxn modelId="{166A01A1-D501-4FE5-91EF-B8F713E9A7A5}" srcId="{E3D77D51-E83B-4AF4-99CF-54FC882A1C42}" destId="{10FBBEF3-653F-430B-A4D4-DEA9C789CA84}" srcOrd="0" destOrd="0" parTransId="{7D73D368-852B-4A9B-A80C-632FD987E071}" sibTransId="{B7FA592D-C4D1-444A-B074-2214C2BBC113}"/>
    <dgm:cxn modelId="{A22839A3-2CE7-924D-A98C-B8F3D0CDF61C}" type="presOf" srcId="{D7459F36-440D-4803-827C-DAACFE9D2DE7}" destId="{0C8372DA-6B58-0948-B3B0-C40F32E090C8}" srcOrd="0" destOrd="0" presId="urn:microsoft.com/office/officeart/2016/7/layout/RoundedRectangleTimeline"/>
    <dgm:cxn modelId="{5CA23FA3-521F-BC40-B0DF-86B076928C41}" type="presOf" srcId="{0BBFA33A-D4C4-450D-A095-CE3C6AE74A29}" destId="{4A578C23-74BE-9E4E-B8BF-CA2A2EFCF9C2}" srcOrd="0" destOrd="0" presId="urn:microsoft.com/office/officeart/2016/7/layout/RoundedRectangleTimeline"/>
    <dgm:cxn modelId="{ECAC55A5-7838-984F-A243-DB265DBD8FE8}" type="presOf" srcId="{E45DA2CA-9414-40DD-A286-098235AC4D76}" destId="{F6AF18A9-B664-5A49-B3C3-E18C923DC48E}" srcOrd="0" destOrd="0" presId="urn:microsoft.com/office/officeart/2016/7/layout/RoundedRectangleTimeline"/>
    <dgm:cxn modelId="{B5D169B2-21FA-446D-87E3-92295662A7E8}" srcId="{376403F9-0F1F-450C-A55A-59E64D8EAFDD}" destId="{2842EC7C-D08C-415A-BF9D-B6C2DD54356E}" srcOrd="0" destOrd="0" parTransId="{FC722277-F3C6-4D89-A62E-BE3E159014B6}" sibTransId="{2C3BC944-6407-4E36-8A0C-50C860C073F5}"/>
    <dgm:cxn modelId="{8A74D6B2-FBD9-4DA2-ADC2-BD2B3482784A}" srcId="{E45DA2CA-9414-40DD-A286-098235AC4D76}" destId="{D7459F36-440D-4803-827C-DAACFE9D2DE7}" srcOrd="0" destOrd="0" parTransId="{96390C31-AF94-46E6-8B3D-7A400398AD46}" sibTransId="{20EF9213-B7F8-43BD-83A4-0C869090F999}"/>
    <dgm:cxn modelId="{0B93AAC6-16E0-4CF7-ACC6-EEDB2037B28E}" srcId="{0BBFA33A-D4C4-450D-A095-CE3C6AE74A29}" destId="{893AFDFB-314E-435E-96D6-5D5928261735}" srcOrd="0" destOrd="0" parTransId="{21A63BF1-1372-465B-8E1A-1E6DDD848A3A}" sibTransId="{0BA32E32-DCE9-469A-8731-B9BC187B579D}"/>
    <dgm:cxn modelId="{D38728CF-CCED-D345-9782-E47B685196E7}" type="presOf" srcId="{D526C3AC-B1C3-428B-B3AB-8B18CF2088F8}" destId="{90E57EFB-0F01-4540-B0CF-7C3790D7C82B}" srcOrd="0" destOrd="0" presId="urn:microsoft.com/office/officeart/2016/7/layout/RoundedRectangleTimeline"/>
    <dgm:cxn modelId="{CBD0D8D2-5FC5-1F45-AAE3-06B4026243CA}" type="presOf" srcId="{E3D77D51-E83B-4AF4-99CF-54FC882A1C42}" destId="{2CD32CE8-06CD-4741-BCED-EC72A47BE318}" srcOrd="0" destOrd="0" presId="urn:microsoft.com/office/officeart/2016/7/layout/RoundedRectangleTimeline"/>
    <dgm:cxn modelId="{2D996BD5-1F9F-AA44-8084-1F7D53C5683D}" type="presOf" srcId="{893AFDFB-314E-435E-96D6-5D5928261735}" destId="{2D1A8950-51A0-3A47-BC9A-7C57F4001D66}" srcOrd="0" destOrd="0" presId="urn:microsoft.com/office/officeart/2016/7/layout/RoundedRectangleTimeline"/>
    <dgm:cxn modelId="{9EB2B1D9-C9ED-4AAA-AE78-4BE9E68993C5}" srcId="{34C4B35E-509C-479B-AAD5-9A905B76ADB6}" destId="{E3D77D51-E83B-4AF4-99CF-54FC882A1C42}" srcOrd="1" destOrd="0" parTransId="{778F766C-6C8B-4B38-9661-BF598E3A3F1E}" sibTransId="{817C731A-18B4-4174-AFDC-508D49A711C1}"/>
    <dgm:cxn modelId="{BA8212E3-3CB7-402B-90D0-CBFAB8F15CCE}" srcId="{34C4B35E-509C-479B-AAD5-9A905B76ADB6}" destId="{E45DA2CA-9414-40DD-A286-098235AC4D76}" srcOrd="4" destOrd="0" parTransId="{2EF602BD-2AEC-4840-A9A1-D229D82DB3E7}" sibTransId="{9FF6C835-76D7-4E17-B1DA-D33B4F481521}"/>
    <dgm:cxn modelId="{88CED9E3-2995-8D4C-98BD-714BA1A71891}" type="presOf" srcId="{4746E035-EBE4-4D30-AB00-8EEE80212E61}" destId="{0D1763B6-6198-2640-83F8-F9A64432FB85}" srcOrd="0" destOrd="0" presId="urn:microsoft.com/office/officeart/2016/7/layout/RoundedRectangleTimeline"/>
    <dgm:cxn modelId="{9875E4FC-D486-3041-B57A-1B57D34A29DC}" type="presOf" srcId="{6BD6185B-88A0-4F8C-B554-03BDC2823FA4}" destId="{F68C6D46-0714-6045-AB3B-A088ED558B07}" srcOrd="0" destOrd="0" presId="urn:microsoft.com/office/officeart/2016/7/layout/RoundedRectangleTimeline"/>
    <dgm:cxn modelId="{5B767948-9CD2-6942-AD27-B17E49A0B60D}" type="presParOf" srcId="{83D3F7F7-36EB-2F45-A49B-9E98BA3E8F88}" destId="{BD6A1D78-0BF1-5C45-A115-95CA198D0546}" srcOrd="0" destOrd="0" presId="urn:microsoft.com/office/officeart/2016/7/layout/RoundedRectangleTimeline"/>
    <dgm:cxn modelId="{ECED26AD-E160-AB47-BF38-1C31A387E080}" type="presParOf" srcId="{BD6A1D78-0BF1-5C45-A115-95CA198D0546}" destId="{0D1763B6-6198-2640-83F8-F9A64432FB85}" srcOrd="0" destOrd="0" presId="urn:microsoft.com/office/officeart/2016/7/layout/RoundedRectangleTimeline"/>
    <dgm:cxn modelId="{00ED41A7-71C4-DC4D-948E-391B2F3EB199}" type="presParOf" srcId="{BD6A1D78-0BF1-5C45-A115-95CA198D0546}" destId="{67DEACF9-2A23-1641-BE0E-4EFE67CAA68D}" srcOrd="1" destOrd="0" presId="urn:microsoft.com/office/officeart/2016/7/layout/RoundedRectangleTimeline"/>
    <dgm:cxn modelId="{F7CFBF91-1F98-3747-B2F3-2B2D3719716D}" type="presParOf" srcId="{BD6A1D78-0BF1-5C45-A115-95CA198D0546}" destId="{223A2F70-028F-2D4A-8908-486CC4DF964C}" srcOrd="2" destOrd="0" presId="urn:microsoft.com/office/officeart/2016/7/layout/RoundedRectangleTimeline"/>
    <dgm:cxn modelId="{5BEBC84C-A9AB-B646-B7FF-760FFC4B87D4}" type="presParOf" srcId="{BD6A1D78-0BF1-5C45-A115-95CA198D0546}" destId="{5735DD20-B057-6245-A375-7570006B5C47}" srcOrd="3" destOrd="0" presId="urn:microsoft.com/office/officeart/2016/7/layout/RoundedRectangleTimeline"/>
    <dgm:cxn modelId="{4F8156D0-BCF0-B142-AB05-0E6D44622791}" type="presParOf" srcId="{BD6A1D78-0BF1-5C45-A115-95CA198D0546}" destId="{F6251863-339B-1540-89C3-2AC4B90096A9}" srcOrd="4" destOrd="0" presId="urn:microsoft.com/office/officeart/2016/7/layout/RoundedRectangleTimeline"/>
    <dgm:cxn modelId="{813E1C26-3916-CB4E-BC5E-CD825878B5B5}" type="presParOf" srcId="{83D3F7F7-36EB-2F45-A49B-9E98BA3E8F88}" destId="{B363F486-2C86-DC42-924D-7CAE0D43CDBF}" srcOrd="1" destOrd="0" presId="urn:microsoft.com/office/officeart/2016/7/layout/RoundedRectangleTimeline"/>
    <dgm:cxn modelId="{97E8BC39-9D17-D84C-AAE5-C0430B5A687E}" type="presParOf" srcId="{83D3F7F7-36EB-2F45-A49B-9E98BA3E8F88}" destId="{AF01EC80-C5F8-DF47-946B-41D0462C38B4}" srcOrd="2" destOrd="0" presId="urn:microsoft.com/office/officeart/2016/7/layout/RoundedRectangleTimeline"/>
    <dgm:cxn modelId="{CD03B77B-9545-5B4F-A43F-EA23784062DA}" type="presParOf" srcId="{AF01EC80-C5F8-DF47-946B-41D0462C38B4}" destId="{2CD32CE8-06CD-4741-BCED-EC72A47BE318}" srcOrd="0" destOrd="0" presId="urn:microsoft.com/office/officeart/2016/7/layout/RoundedRectangleTimeline"/>
    <dgm:cxn modelId="{D289380F-6073-E649-A0FE-658C3DD7C07C}" type="presParOf" srcId="{AF01EC80-C5F8-DF47-946B-41D0462C38B4}" destId="{ED5B2DF7-291D-BD48-8D25-C8F0F0A8BEA8}" srcOrd="1" destOrd="0" presId="urn:microsoft.com/office/officeart/2016/7/layout/RoundedRectangleTimeline"/>
    <dgm:cxn modelId="{10B5E384-74AA-A94B-A8E2-AA94A52BB85C}" type="presParOf" srcId="{AF01EC80-C5F8-DF47-946B-41D0462C38B4}" destId="{D488FF3A-1C0A-8B45-92ED-EEB8DDCD7C86}" srcOrd="2" destOrd="0" presId="urn:microsoft.com/office/officeart/2016/7/layout/RoundedRectangleTimeline"/>
    <dgm:cxn modelId="{3BD95500-1EE9-A74F-8C2C-8D21EFDD23CA}" type="presParOf" srcId="{AF01EC80-C5F8-DF47-946B-41D0462C38B4}" destId="{1CADFC5C-5C6E-EC41-832A-30E52E02FFCC}" srcOrd="3" destOrd="0" presId="urn:microsoft.com/office/officeart/2016/7/layout/RoundedRectangleTimeline"/>
    <dgm:cxn modelId="{D63C66A5-C23D-1A44-AF96-EB5AC92786A9}" type="presParOf" srcId="{AF01EC80-C5F8-DF47-946B-41D0462C38B4}" destId="{F307F112-EFFD-3F49-A912-55DAF842C40E}" srcOrd="4" destOrd="0" presId="urn:microsoft.com/office/officeart/2016/7/layout/RoundedRectangleTimeline"/>
    <dgm:cxn modelId="{5511425E-CEE3-7C44-B5A4-0DBC92301C48}" type="presParOf" srcId="{83D3F7F7-36EB-2F45-A49B-9E98BA3E8F88}" destId="{DBA84CB0-5AE1-C14C-AE14-18201A4CB95F}" srcOrd="3" destOrd="0" presId="urn:microsoft.com/office/officeart/2016/7/layout/RoundedRectangleTimeline"/>
    <dgm:cxn modelId="{A9E6FCA8-46E0-5D46-9163-F33C2B2C8AA4}" type="presParOf" srcId="{83D3F7F7-36EB-2F45-A49B-9E98BA3E8F88}" destId="{50CC71D8-C5B1-7143-A414-43939DD75AF3}" srcOrd="4" destOrd="0" presId="urn:microsoft.com/office/officeart/2016/7/layout/RoundedRectangleTimeline"/>
    <dgm:cxn modelId="{8301C0B5-7DFA-A044-B3AB-99A20ABB0517}" type="presParOf" srcId="{50CC71D8-C5B1-7143-A414-43939DD75AF3}" destId="{49023B66-18C4-8044-8707-78769D5CF13F}" srcOrd="0" destOrd="0" presId="urn:microsoft.com/office/officeart/2016/7/layout/RoundedRectangleTimeline"/>
    <dgm:cxn modelId="{3EF187A4-181C-664A-8283-3F4030A67CB0}" type="presParOf" srcId="{50CC71D8-C5B1-7143-A414-43939DD75AF3}" destId="{241A53FD-DCD1-1C4B-A46F-3363265A3B5C}" srcOrd="1" destOrd="0" presId="urn:microsoft.com/office/officeart/2016/7/layout/RoundedRectangleTimeline"/>
    <dgm:cxn modelId="{1D8CE3DE-1748-BD42-89EF-E7755CA48D3D}" type="presParOf" srcId="{50CC71D8-C5B1-7143-A414-43939DD75AF3}" destId="{AC88D40C-6C6B-1D49-A602-6AC26D344C43}" srcOrd="2" destOrd="0" presId="urn:microsoft.com/office/officeart/2016/7/layout/RoundedRectangleTimeline"/>
    <dgm:cxn modelId="{7979BA68-80ED-054A-8312-00E1819BD214}" type="presParOf" srcId="{50CC71D8-C5B1-7143-A414-43939DD75AF3}" destId="{413BB279-1258-0747-8E40-181F45DC0E42}" srcOrd="3" destOrd="0" presId="urn:microsoft.com/office/officeart/2016/7/layout/RoundedRectangleTimeline"/>
    <dgm:cxn modelId="{741E6FE2-2A2D-B54B-BA34-5859332CFB76}" type="presParOf" srcId="{50CC71D8-C5B1-7143-A414-43939DD75AF3}" destId="{660A3322-3D9D-3B45-ACB0-2CD0D6224D7E}" srcOrd="4" destOrd="0" presId="urn:microsoft.com/office/officeart/2016/7/layout/RoundedRectangleTimeline"/>
    <dgm:cxn modelId="{0BC9BDB7-DF67-DB43-BB1B-204611C0F9CD}" type="presParOf" srcId="{83D3F7F7-36EB-2F45-A49B-9E98BA3E8F88}" destId="{814DE437-CAF2-BF40-A56C-5326ED351C80}" srcOrd="5" destOrd="0" presId="urn:microsoft.com/office/officeart/2016/7/layout/RoundedRectangleTimeline"/>
    <dgm:cxn modelId="{07EA2E94-5D25-9B4D-97B9-885FF4D4BD8E}" type="presParOf" srcId="{83D3F7F7-36EB-2F45-A49B-9E98BA3E8F88}" destId="{0ACA769B-2F41-2148-A450-AE42259DAAD6}" srcOrd="6" destOrd="0" presId="urn:microsoft.com/office/officeart/2016/7/layout/RoundedRectangleTimeline"/>
    <dgm:cxn modelId="{7841BC69-0F33-474D-B093-FD04731E6791}" type="presParOf" srcId="{0ACA769B-2F41-2148-A450-AE42259DAAD6}" destId="{4A578C23-74BE-9E4E-B8BF-CA2A2EFCF9C2}" srcOrd="0" destOrd="0" presId="urn:microsoft.com/office/officeart/2016/7/layout/RoundedRectangleTimeline"/>
    <dgm:cxn modelId="{D3D0AB27-4F2B-D448-B00A-6427645A97E3}" type="presParOf" srcId="{0ACA769B-2F41-2148-A450-AE42259DAAD6}" destId="{2D1A8950-51A0-3A47-BC9A-7C57F4001D66}" srcOrd="1" destOrd="0" presId="urn:microsoft.com/office/officeart/2016/7/layout/RoundedRectangleTimeline"/>
    <dgm:cxn modelId="{E1460930-D14D-F449-A86E-EE28F15C0FED}" type="presParOf" srcId="{0ACA769B-2F41-2148-A450-AE42259DAAD6}" destId="{C5752EB1-F35E-CA43-8809-0D04C1713FF9}" srcOrd="2" destOrd="0" presId="urn:microsoft.com/office/officeart/2016/7/layout/RoundedRectangleTimeline"/>
    <dgm:cxn modelId="{787836EF-FBE1-9F4C-A0F5-814C1E848F3D}" type="presParOf" srcId="{0ACA769B-2F41-2148-A450-AE42259DAAD6}" destId="{2E5BA55F-CDF7-A24F-A7C7-7E0A000D33B6}" srcOrd="3" destOrd="0" presId="urn:microsoft.com/office/officeart/2016/7/layout/RoundedRectangleTimeline"/>
    <dgm:cxn modelId="{56DAD036-7816-9C40-9E25-4F96A00F04F7}" type="presParOf" srcId="{0ACA769B-2F41-2148-A450-AE42259DAAD6}" destId="{98743834-60EE-C449-8AEA-1E7A93551D2F}" srcOrd="4" destOrd="0" presId="urn:microsoft.com/office/officeart/2016/7/layout/RoundedRectangleTimeline"/>
    <dgm:cxn modelId="{51326D7E-6729-2044-A6DF-EE13F314AF13}" type="presParOf" srcId="{83D3F7F7-36EB-2F45-A49B-9E98BA3E8F88}" destId="{749604FD-E363-B242-B317-65F228B1D875}" srcOrd="7" destOrd="0" presId="urn:microsoft.com/office/officeart/2016/7/layout/RoundedRectangleTimeline"/>
    <dgm:cxn modelId="{A15808B4-6718-DD4E-B10B-4C79287BEFA4}" type="presParOf" srcId="{83D3F7F7-36EB-2F45-A49B-9E98BA3E8F88}" destId="{048C2FBA-0591-0447-8D6F-A9EA58720A5C}" srcOrd="8" destOrd="0" presId="urn:microsoft.com/office/officeart/2016/7/layout/RoundedRectangleTimeline"/>
    <dgm:cxn modelId="{51650A3F-5F67-7847-A68D-387F623D002F}" type="presParOf" srcId="{048C2FBA-0591-0447-8D6F-A9EA58720A5C}" destId="{F6AF18A9-B664-5A49-B3C3-E18C923DC48E}" srcOrd="0" destOrd="0" presId="urn:microsoft.com/office/officeart/2016/7/layout/RoundedRectangleTimeline"/>
    <dgm:cxn modelId="{788C664B-F671-5840-B833-24B900E34EB9}" type="presParOf" srcId="{048C2FBA-0591-0447-8D6F-A9EA58720A5C}" destId="{0C8372DA-6B58-0948-B3B0-C40F32E090C8}" srcOrd="1" destOrd="0" presId="urn:microsoft.com/office/officeart/2016/7/layout/RoundedRectangleTimeline"/>
    <dgm:cxn modelId="{35A62F06-5A24-5848-A103-78B95E0B3E15}" type="presParOf" srcId="{048C2FBA-0591-0447-8D6F-A9EA58720A5C}" destId="{5FE59061-6D7F-3C46-B059-3226E4E985D3}" srcOrd="2" destOrd="0" presId="urn:microsoft.com/office/officeart/2016/7/layout/RoundedRectangleTimeline"/>
    <dgm:cxn modelId="{B5F55F84-A443-9149-B061-2FCD97CBA843}" type="presParOf" srcId="{048C2FBA-0591-0447-8D6F-A9EA58720A5C}" destId="{B5ABA496-68B8-A64C-AD99-B8C1878736AC}" srcOrd="3" destOrd="0" presId="urn:microsoft.com/office/officeart/2016/7/layout/RoundedRectangleTimeline"/>
    <dgm:cxn modelId="{88F87188-BCC6-034A-9653-E4014BCD5F1A}" type="presParOf" srcId="{048C2FBA-0591-0447-8D6F-A9EA58720A5C}" destId="{DABAEFFC-CD30-5B41-8A14-42E4AB506637}" srcOrd="4" destOrd="0" presId="urn:microsoft.com/office/officeart/2016/7/layout/RoundedRectangleTimeline"/>
    <dgm:cxn modelId="{DD46150A-D195-9F49-83F0-A8077AA661DC}" type="presParOf" srcId="{83D3F7F7-36EB-2F45-A49B-9E98BA3E8F88}" destId="{115A4CB0-787B-724D-9B3F-048FB445C059}" srcOrd="9" destOrd="0" presId="urn:microsoft.com/office/officeart/2016/7/layout/RoundedRectangleTimeline"/>
    <dgm:cxn modelId="{1625AA19-36FD-9F45-B98A-21C15F10B4EA}" type="presParOf" srcId="{83D3F7F7-36EB-2F45-A49B-9E98BA3E8F88}" destId="{819CCDFD-4F3E-C140-944F-84FF899F5C4C}" srcOrd="10" destOrd="0" presId="urn:microsoft.com/office/officeart/2016/7/layout/RoundedRectangleTimeline"/>
    <dgm:cxn modelId="{240BAF89-150E-8845-894D-BD8D63514DB1}" type="presParOf" srcId="{819CCDFD-4F3E-C140-944F-84FF899F5C4C}" destId="{BB04CFAD-100C-F64B-BB44-7F91BBFCED0E}" srcOrd="0" destOrd="0" presId="urn:microsoft.com/office/officeart/2016/7/layout/RoundedRectangleTimeline"/>
    <dgm:cxn modelId="{2E38C55B-3AF5-6048-B8BD-573205010A10}" type="presParOf" srcId="{819CCDFD-4F3E-C140-944F-84FF899F5C4C}" destId="{90E57EFB-0F01-4540-B0CF-7C3790D7C82B}" srcOrd="1" destOrd="0" presId="urn:microsoft.com/office/officeart/2016/7/layout/RoundedRectangleTimeline"/>
    <dgm:cxn modelId="{8C8B80F2-9B57-FD44-891F-F9FBAA947201}" type="presParOf" srcId="{819CCDFD-4F3E-C140-944F-84FF899F5C4C}" destId="{832B4937-3F9C-3244-98A0-0C5EFB8DC8D4}" srcOrd="2" destOrd="0" presId="urn:microsoft.com/office/officeart/2016/7/layout/RoundedRectangleTimeline"/>
    <dgm:cxn modelId="{F9E7B9BA-DDF4-9547-BDC0-ADC9055AA8F5}" type="presParOf" srcId="{819CCDFD-4F3E-C140-944F-84FF899F5C4C}" destId="{8A5607B6-DB41-B746-A8EC-847EC82CFA70}" srcOrd="3" destOrd="0" presId="urn:microsoft.com/office/officeart/2016/7/layout/RoundedRectangleTimeline"/>
    <dgm:cxn modelId="{F463E4B8-0545-9742-ACFC-73CC00899196}" type="presParOf" srcId="{819CCDFD-4F3E-C140-944F-84FF899F5C4C}" destId="{B8CC7802-AF9C-2C45-8642-67D778C7CEFD}" srcOrd="4" destOrd="0" presId="urn:microsoft.com/office/officeart/2016/7/layout/RoundedRectangleTimeline"/>
    <dgm:cxn modelId="{33B34B18-A171-CD48-94F9-BAAEDEA1D515}" type="presParOf" srcId="{83D3F7F7-36EB-2F45-A49B-9E98BA3E8F88}" destId="{3B5A34D4-6A46-F946-AC0D-1542FD7D6DB9}" srcOrd="11" destOrd="0" presId="urn:microsoft.com/office/officeart/2016/7/layout/RoundedRectangleTimeline"/>
    <dgm:cxn modelId="{C78E89E6-75D2-3B4E-94C1-9768CAFCBC51}" type="presParOf" srcId="{83D3F7F7-36EB-2F45-A49B-9E98BA3E8F88}" destId="{36AFBE68-0C74-4D4A-8325-11AF9FA2888A}" srcOrd="12" destOrd="0" presId="urn:microsoft.com/office/officeart/2016/7/layout/RoundedRectangleTimeline"/>
    <dgm:cxn modelId="{C1000691-FFB0-BB4D-BD3E-CAE2A6B474A0}" type="presParOf" srcId="{36AFBE68-0C74-4D4A-8325-11AF9FA2888A}" destId="{53E6DDBB-4AE0-9949-B3DE-E13A2BAD7D7E}" srcOrd="0" destOrd="0" presId="urn:microsoft.com/office/officeart/2016/7/layout/RoundedRectangleTimeline"/>
    <dgm:cxn modelId="{915A6BAF-53E7-B842-B82C-219A4F6E3105}" type="presParOf" srcId="{36AFBE68-0C74-4D4A-8325-11AF9FA2888A}" destId="{F68C6D46-0714-6045-AB3B-A088ED558B07}" srcOrd="1" destOrd="0" presId="urn:microsoft.com/office/officeart/2016/7/layout/RoundedRectangleTimeline"/>
    <dgm:cxn modelId="{E29273F5-8233-254D-8839-39C63D17C000}" type="presParOf" srcId="{36AFBE68-0C74-4D4A-8325-11AF9FA2888A}" destId="{1A9F222F-7AF3-0E44-A84B-B071C4DE34C8}" srcOrd="2" destOrd="0" presId="urn:microsoft.com/office/officeart/2016/7/layout/RoundedRectangleTimeline"/>
    <dgm:cxn modelId="{43AA293D-B9F1-5743-BD60-8EF0003A583B}" type="presParOf" srcId="{36AFBE68-0C74-4D4A-8325-11AF9FA2888A}" destId="{D2FE694F-F29A-1E44-B6D2-AC6C9710EF7F}" srcOrd="3" destOrd="0" presId="urn:microsoft.com/office/officeart/2016/7/layout/RoundedRectangleTimeline"/>
    <dgm:cxn modelId="{2EC28EAE-CD16-5B48-BFC3-822128088B69}" type="presParOf" srcId="{36AFBE68-0C74-4D4A-8325-11AF9FA2888A}" destId="{2AB700F0-6B60-0148-B36E-85A5B6BBB86F}" srcOrd="4" destOrd="0" presId="urn:microsoft.com/office/officeart/2016/7/layout/RoundedRectangleTimeline"/>
    <dgm:cxn modelId="{FE189487-273A-4D4A-B10B-907956D2030E}" type="presParOf" srcId="{83D3F7F7-36EB-2F45-A49B-9E98BA3E8F88}" destId="{964C3433-35C7-8D4F-AED8-484177CE408D}" srcOrd="13" destOrd="0" presId="urn:microsoft.com/office/officeart/2016/7/layout/RoundedRectangleTimeline"/>
    <dgm:cxn modelId="{E2FB5FEA-E73B-6B4A-97D3-47E99CC37015}" type="presParOf" srcId="{83D3F7F7-36EB-2F45-A49B-9E98BA3E8F88}" destId="{592E5EF1-C9CE-8A4B-B87C-3CC777BABD1F}" srcOrd="14" destOrd="0" presId="urn:microsoft.com/office/officeart/2016/7/layout/RoundedRectangleTimeline"/>
    <dgm:cxn modelId="{FB8B2BC2-EB13-FF4F-BDA9-73907F101B9A}" type="presParOf" srcId="{592E5EF1-C9CE-8A4B-B87C-3CC777BABD1F}" destId="{3E2B8014-846D-3E4F-AE55-F8812F25D3D4}" srcOrd="0" destOrd="0" presId="urn:microsoft.com/office/officeart/2016/7/layout/RoundedRectangleTimeline"/>
    <dgm:cxn modelId="{A9CF00D9-D9DE-434C-BE83-7311F203887B}" type="presParOf" srcId="{592E5EF1-C9CE-8A4B-B87C-3CC777BABD1F}" destId="{945EDAA3-7DD4-944E-99BB-7B98D699C4C8}" srcOrd="1" destOrd="0" presId="urn:microsoft.com/office/officeart/2016/7/layout/RoundedRectangleTimeline"/>
    <dgm:cxn modelId="{F3F12E61-D0CE-634C-853D-280E2FAF670B}" type="presParOf" srcId="{592E5EF1-C9CE-8A4B-B87C-3CC777BABD1F}" destId="{C00B7B19-2E02-0F44-8D3A-85A94341602F}" srcOrd="2" destOrd="0" presId="urn:microsoft.com/office/officeart/2016/7/layout/RoundedRectangleTimeline"/>
    <dgm:cxn modelId="{5E5B6367-223B-8C4A-998E-51164D091CD0}" type="presParOf" srcId="{592E5EF1-C9CE-8A4B-B87C-3CC777BABD1F}" destId="{C7964114-6619-E94E-B2FF-321B4D0A74A6}" srcOrd="3" destOrd="0" presId="urn:microsoft.com/office/officeart/2016/7/layout/RoundedRectangleTimeline"/>
    <dgm:cxn modelId="{F63B48CA-6307-8C48-A308-5C18CF7C2618}" type="presParOf" srcId="{592E5EF1-C9CE-8A4B-B87C-3CC777BABD1F}" destId="{E1889508-C8FC-7E47-BA9E-D454FECA7B78}" srcOrd="4" destOrd="0" presId="urn:microsoft.com/office/officeart/2016/7/layout/RoundedRectangleTimeline"/>
    <dgm:cxn modelId="{51AFE072-21F5-494D-A94D-A055DD272DC7}" type="presParOf" srcId="{83D3F7F7-36EB-2F45-A49B-9E98BA3E8F88}" destId="{3CA100BF-B32E-7C4A-BD0B-D805F8A4D369}" srcOrd="15" destOrd="0" presId="urn:microsoft.com/office/officeart/2016/7/layout/RoundedRectangleTimeline"/>
    <dgm:cxn modelId="{E9CBBD1D-992B-964A-88B6-C6A553F46CD2}" type="presParOf" srcId="{83D3F7F7-36EB-2F45-A49B-9E98BA3E8F88}" destId="{62350999-9A0D-6D48-A961-A9395FB3DAE9}" srcOrd="16" destOrd="0" presId="urn:microsoft.com/office/officeart/2016/7/layout/RoundedRectangleTimeline"/>
    <dgm:cxn modelId="{7B830EBD-9706-7B40-B307-F7145CB8CEC8}" type="presParOf" srcId="{62350999-9A0D-6D48-A961-A9395FB3DAE9}" destId="{5F54FED1-6D3B-204E-8F4B-16F39F5C0638}" srcOrd="0" destOrd="0" presId="urn:microsoft.com/office/officeart/2016/7/layout/RoundedRectangleTimeline"/>
    <dgm:cxn modelId="{44749BED-0095-2647-B38C-4861B36A3622}" type="presParOf" srcId="{62350999-9A0D-6D48-A961-A9395FB3DAE9}" destId="{01FC881A-27D2-1B41-90B7-F5CAB402E7C4}" srcOrd="1" destOrd="0" presId="urn:microsoft.com/office/officeart/2016/7/layout/RoundedRectangleTimeline"/>
    <dgm:cxn modelId="{20C5B79E-0C14-3C4C-9572-1BC170F6F509}" type="presParOf" srcId="{62350999-9A0D-6D48-A961-A9395FB3DAE9}" destId="{C4234D66-C339-7143-93C8-34B431D495D1}" srcOrd="2" destOrd="0" presId="urn:microsoft.com/office/officeart/2016/7/layout/RoundedRectangleTimeline"/>
    <dgm:cxn modelId="{3F2EA58C-3179-9946-8844-E58356CE3666}" type="presParOf" srcId="{62350999-9A0D-6D48-A961-A9395FB3DAE9}" destId="{A415DA2B-60C5-044A-8315-6D1ED92C5BB4}" srcOrd="3" destOrd="0" presId="urn:microsoft.com/office/officeart/2016/7/layout/RoundedRectangleTimeline"/>
    <dgm:cxn modelId="{5C3FDC22-3730-DA4A-A464-F3C0DEC9ADD9}" type="presParOf" srcId="{62350999-9A0D-6D48-A961-A9395FB3DAE9}" destId="{B9C5F34D-8A92-7948-A580-9C91035B95CF}"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94212E-BF30-40F3-9BF9-797EC0079431}" type="doc">
      <dgm:prSet loTypeId="urn:microsoft.com/office/officeart/2018/5/layout/IconCircle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E7E1083F-C40F-4165-AC81-3EA4F7D422AB}">
      <dgm:prSet/>
      <dgm:spPr/>
      <dgm:t>
        <a:bodyPr/>
        <a:lstStyle/>
        <a:p>
          <a:pPr>
            <a:defRPr cap="all"/>
          </a:pPr>
          <a:r>
            <a:rPr lang="en-US"/>
            <a:t>Phone Addiction</a:t>
          </a:r>
        </a:p>
      </dgm:t>
    </dgm:pt>
    <dgm:pt modelId="{9D986FC9-96E4-4ED6-9E1D-3C1386D8EB5D}" type="parTrans" cxnId="{3FE278F0-423A-45B6-9C2A-786D18C1D84F}">
      <dgm:prSet/>
      <dgm:spPr/>
      <dgm:t>
        <a:bodyPr/>
        <a:lstStyle/>
        <a:p>
          <a:endParaRPr lang="en-US"/>
        </a:p>
      </dgm:t>
    </dgm:pt>
    <dgm:pt modelId="{29261D3E-D51D-4841-905E-11D58B49FA5F}" type="sibTrans" cxnId="{3FE278F0-423A-45B6-9C2A-786D18C1D84F}">
      <dgm:prSet/>
      <dgm:spPr/>
      <dgm:t>
        <a:bodyPr/>
        <a:lstStyle/>
        <a:p>
          <a:endParaRPr lang="en-US"/>
        </a:p>
      </dgm:t>
    </dgm:pt>
    <dgm:pt modelId="{A18F2171-5CBD-45C2-A101-AD505F825BD9}">
      <dgm:prSet/>
      <dgm:spPr/>
      <dgm:t>
        <a:bodyPr/>
        <a:lstStyle/>
        <a:p>
          <a:pPr>
            <a:defRPr cap="all"/>
          </a:pPr>
          <a:r>
            <a:rPr lang="en-US"/>
            <a:t>Privacy Concerns</a:t>
          </a:r>
        </a:p>
      </dgm:t>
    </dgm:pt>
    <dgm:pt modelId="{B1E5A2E8-C997-435F-812D-3090591B1EAF}" type="parTrans" cxnId="{75C719C6-A7CD-4166-A5E0-9797EBA3BA8C}">
      <dgm:prSet/>
      <dgm:spPr/>
      <dgm:t>
        <a:bodyPr/>
        <a:lstStyle/>
        <a:p>
          <a:endParaRPr lang="en-US"/>
        </a:p>
      </dgm:t>
    </dgm:pt>
    <dgm:pt modelId="{0B77A99A-3BF2-4433-A1BC-8D50707A48CC}" type="sibTrans" cxnId="{75C719C6-A7CD-4166-A5E0-9797EBA3BA8C}">
      <dgm:prSet/>
      <dgm:spPr/>
      <dgm:t>
        <a:bodyPr/>
        <a:lstStyle/>
        <a:p>
          <a:endParaRPr lang="en-US"/>
        </a:p>
      </dgm:t>
    </dgm:pt>
    <dgm:pt modelId="{7C1F960B-4AA8-477A-B9DA-2FA93BFC76C7}">
      <dgm:prSet/>
      <dgm:spPr/>
      <dgm:t>
        <a:bodyPr/>
        <a:lstStyle/>
        <a:p>
          <a:pPr>
            <a:defRPr cap="all"/>
          </a:pPr>
          <a:r>
            <a:rPr lang="en-US"/>
            <a:t>Distracted Driving</a:t>
          </a:r>
        </a:p>
      </dgm:t>
    </dgm:pt>
    <dgm:pt modelId="{6EF04BF3-6FAD-4000-80C3-5E0C25EFE81A}" type="parTrans" cxnId="{56430691-5AF5-4809-AFA0-4F286F9629BD}">
      <dgm:prSet/>
      <dgm:spPr/>
      <dgm:t>
        <a:bodyPr/>
        <a:lstStyle/>
        <a:p>
          <a:endParaRPr lang="en-US"/>
        </a:p>
      </dgm:t>
    </dgm:pt>
    <dgm:pt modelId="{539A374A-2707-4DEB-9242-76222B2D5388}" type="sibTrans" cxnId="{56430691-5AF5-4809-AFA0-4F286F9629BD}">
      <dgm:prSet/>
      <dgm:spPr/>
      <dgm:t>
        <a:bodyPr/>
        <a:lstStyle/>
        <a:p>
          <a:endParaRPr lang="en-US"/>
        </a:p>
      </dgm:t>
    </dgm:pt>
    <dgm:pt modelId="{BACCBDA1-D021-441F-A309-970FE2C37D49}">
      <dgm:prSet/>
      <dgm:spPr/>
      <dgm:t>
        <a:bodyPr/>
        <a:lstStyle/>
        <a:p>
          <a:pPr>
            <a:defRPr cap="all"/>
          </a:pPr>
          <a:r>
            <a:rPr lang="en-US"/>
            <a:t>Social Queues</a:t>
          </a:r>
        </a:p>
      </dgm:t>
    </dgm:pt>
    <dgm:pt modelId="{1DD442E3-CF73-4FB4-9DA6-A798324C968D}" type="parTrans" cxnId="{D1C6BB10-6F4B-4816-ADB4-751622682CD3}">
      <dgm:prSet/>
      <dgm:spPr/>
      <dgm:t>
        <a:bodyPr/>
        <a:lstStyle/>
        <a:p>
          <a:endParaRPr lang="en-US"/>
        </a:p>
      </dgm:t>
    </dgm:pt>
    <dgm:pt modelId="{1F3351A0-ABB6-4BC5-BEE8-F2E67DF9F9F5}" type="sibTrans" cxnId="{D1C6BB10-6F4B-4816-ADB4-751622682CD3}">
      <dgm:prSet/>
      <dgm:spPr/>
      <dgm:t>
        <a:bodyPr/>
        <a:lstStyle/>
        <a:p>
          <a:endParaRPr lang="en-US"/>
        </a:p>
      </dgm:t>
    </dgm:pt>
    <dgm:pt modelId="{F3B33489-8F9D-4682-9E17-5A9BB3BA76EE}">
      <dgm:prSet/>
      <dgm:spPr/>
      <dgm:t>
        <a:bodyPr/>
        <a:lstStyle/>
        <a:p>
          <a:pPr>
            <a:defRPr cap="all"/>
          </a:pPr>
          <a:r>
            <a:rPr lang="en-US"/>
            <a:t>Self-esteem</a:t>
          </a:r>
        </a:p>
      </dgm:t>
    </dgm:pt>
    <dgm:pt modelId="{8429BB8A-EF4C-4615-99A2-E9AB524B6E76}" type="parTrans" cxnId="{48A3370E-DAA3-4039-96CE-80579DBE5307}">
      <dgm:prSet/>
      <dgm:spPr/>
      <dgm:t>
        <a:bodyPr/>
        <a:lstStyle/>
        <a:p>
          <a:endParaRPr lang="en-US"/>
        </a:p>
      </dgm:t>
    </dgm:pt>
    <dgm:pt modelId="{9134AD41-4F57-4098-B35A-CD676A23C751}" type="sibTrans" cxnId="{48A3370E-DAA3-4039-96CE-80579DBE5307}">
      <dgm:prSet/>
      <dgm:spPr/>
      <dgm:t>
        <a:bodyPr/>
        <a:lstStyle/>
        <a:p>
          <a:endParaRPr lang="en-US"/>
        </a:p>
      </dgm:t>
    </dgm:pt>
    <dgm:pt modelId="{F590B4CF-5704-4EFD-9915-4526E39F5D65}">
      <dgm:prSet/>
      <dgm:spPr/>
      <dgm:t>
        <a:bodyPr/>
        <a:lstStyle/>
        <a:p>
          <a:pPr>
            <a:defRPr cap="all"/>
          </a:pPr>
          <a:r>
            <a:rPr lang="en-US"/>
            <a:t>Disruption of Traditional Industries</a:t>
          </a:r>
        </a:p>
      </dgm:t>
    </dgm:pt>
    <dgm:pt modelId="{032DCF57-13B9-403B-A821-A5BA69978A50}" type="parTrans" cxnId="{6CF012B9-C29D-4EE1-80D3-3FD90EC134E2}">
      <dgm:prSet/>
      <dgm:spPr/>
      <dgm:t>
        <a:bodyPr/>
        <a:lstStyle/>
        <a:p>
          <a:endParaRPr lang="en-US"/>
        </a:p>
      </dgm:t>
    </dgm:pt>
    <dgm:pt modelId="{A28BC51C-A7DD-4B62-93F7-6EABC19A2368}" type="sibTrans" cxnId="{6CF012B9-C29D-4EE1-80D3-3FD90EC134E2}">
      <dgm:prSet/>
      <dgm:spPr/>
      <dgm:t>
        <a:bodyPr/>
        <a:lstStyle/>
        <a:p>
          <a:endParaRPr lang="en-US"/>
        </a:p>
      </dgm:t>
    </dgm:pt>
    <dgm:pt modelId="{820FFA72-D9BE-43E2-87BA-A3811DF6C9AC}" type="pres">
      <dgm:prSet presAssocID="{1094212E-BF30-40F3-9BF9-797EC0079431}" presName="root" presStyleCnt="0">
        <dgm:presLayoutVars>
          <dgm:dir/>
          <dgm:resizeHandles val="exact"/>
        </dgm:presLayoutVars>
      </dgm:prSet>
      <dgm:spPr/>
    </dgm:pt>
    <dgm:pt modelId="{98BA6A22-0550-454A-8618-699EEE04CDFD}" type="pres">
      <dgm:prSet presAssocID="{E7E1083F-C40F-4165-AC81-3EA4F7D422AB}" presName="compNode" presStyleCnt="0"/>
      <dgm:spPr/>
    </dgm:pt>
    <dgm:pt modelId="{552EF0E7-B58A-4B06-9A14-B8A40E763DEC}" type="pres">
      <dgm:prSet presAssocID="{E7E1083F-C40F-4165-AC81-3EA4F7D422AB}" presName="iconBgRect" presStyleLbl="bgShp" presStyleIdx="0" presStyleCnt="6"/>
      <dgm:spPr/>
    </dgm:pt>
    <dgm:pt modelId="{84C1AA3D-07F9-4B56-9C8F-EEFD12FBB0B0}" type="pres">
      <dgm:prSet presAssocID="{E7E1083F-C40F-4165-AC81-3EA4F7D422A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art Phone"/>
        </a:ext>
      </dgm:extLst>
    </dgm:pt>
    <dgm:pt modelId="{589D9C7F-65DD-4A6D-BE15-9591CC8E16D0}" type="pres">
      <dgm:prSet presAssocID="{E7E1083F-C40F-4165-AC81-3EA4F7D422AB}" presName="spaceRect" presStyleCnt="0"/>
      <dgm:spPr/>
    </dgm:pt>
    <dgm:pt modelId="{3DEFCC09-48FD-457E-A596-D93DCBD226EC}" type="pres">
      <dgm:prSet presAssocID="{E7E1083F-C40F-4165-AC81-3EA4F7D422AB}" presName="textRect" presStyleLbl="revTx" presStyleIdx="0" presStyleCnt="6">
        <dgm:presLayoutVars>
          <dgm:chMax val="1"/>
          <dgm:chPref val="1"/>
        </dgm:presLayoutVars>
      </dgm:prSet>
      <dgm:spPr/>
    </dgm:pt>
    <dgm:pt modelId="{0A96CAD1-0779-4895-BDAB-4E04377A730F}" type="pres">
      <dgm:prSet presAssocID="{29261D3E-D51D-4841-905E-11D58B49FA5F}" presName="sibTrans" presStyleCnt="0"/>
      <dgm:spPr/>
    </dgm:pt>
    <dgm:pt modelId="{3D96C8BC-5946-4E17-AF34-16878CF270E1}" type="pres">
      <dgm:prSet presAssocID="{A18F2171-5CBD-45C2-A101-AD505F825BD9}" presName="compNode" presStyleCnt="0"/>
      <dgm:spPr/>
    </dgm:pt>
    <dgm:pt modelId="{970B661B-F1FA-4515-907D-81DB32590C36}" type="pres">
      <dgm:prSet presAssocID="{A18F2171-5CBD-45C2-A101-AD505F825BD9}" presName="iconBgRect" presStyleLbl="bgShp" presStyleIdx="1" presStyleCnt="6"/>
      <dgm:spPr/>
    </dgm:pt>
    <dgm:pt modelId="{480D2BB8-A038-4494-A14C-64834B56E17A}" type="pres">
      <dgm:prSet presAssocID="{A18F2171-5CBD-45C2-A101-AD505F825BD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97A819EB-FF86-492E-986C-4AF615C4D6A4}" type="pres">
      <dgm:prSet presAssocID="{A18F2171-5CBD-45C2-A101-AD505F825BD9}" presName="spaceRect" presStyleCnt="0"/>
      <dgm:spPr/>
    </dgm:pt>
    <dgm:pt modelId="{D7059779-DEFA-45BF-BFE4-684488209961}" type="pres">
      <dgm:prSet presAssocID="{A18F2171-5CBD-45C2-A101-AD505F825BD9}" presName="textRect" presStyleLbl="revTx" presStyleIdx="1" presStyleCnt="6">
        <dgm:presLayoutVars>
          <dgm:chMax val="1"/>
          <dgm:chPref val="1"/>
        </dgm:presLayoutVars>
      </dgm:prSet>
      <dgm:spPr/>
    </dgm:pt>
    <dgm:pt modelId="{C7838910-B4B1-42BE-927C-0D61F8178F71}" type="pres">
      <dgm:prSet presAssocID="{0B77A99A-3BF2-4433-A1BC-8D50707A48CC}" presName="sibTrans" presStyleCnt="0"/>
      <dgm:spPr/>
    </dgm:pt>
    <dgm:pt modelId="{39D0BCCD-5B55-4311-B211-8DA17A81EE1A}" type="pres">
      <dgm:prSet presAssocID="{7C1F960B-4AA8-477A-B9DA-2FA93BFC76C7}" presName="compNode" presStyleCnt="0"/>
      <dgm:spPr/>
    </dgm:pt>
    <dgm:pt modelId="{B9C3513E-9731-46AE-9F28-D90420BF26C7}" type="pres">
      <dgm:prSet presAssocID="{7C1F960B-4AA8-477A-B9DA-2FA93BFC76C7}" presName="iconBgRect" presStyleLbl="bgShp" presStyleIdx="2" presStyleCnt="6"/>
      <dgm:spPr/>
    </dgm:pt>
    <dgm:pt modelId="{199C4DBB-54E5-498C-AFDA-6F2BA9E5AA49}" type="pres">
      <dgm:prSet presAssocID="{7C1F960B-4AA8-477A-B9DA-2FA93BFC76C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r"/>
        </a:ext>
      </dgm:extLst>
    </dgm:pt>
    <dgm:pt modelId="{B0CDCAB5-936F-451C-8E7F-CD30E4538CCA}" type="pres">
      <dgm:prSet presAssocID="{7C1F960B-4AA8-477A-B9DA-2FA93BFC76C7}" presName="spaceRect" presStyleCnt="0"/>
      <dgm:spPr/>
    </dgm:pt>
    <dgm:pt modelId="{FBC0DA5E-5903-4894-A564-FDA33FC1DFFB}" type="pres">
      <dgm:prSet presAssocID="{7C1F960B-4AA8-477A-B9DA-2FA93BFC76C7}" presName="textRect" presStyleLbl="revTx" presStyleIdx="2" presStyleCnt="6">
        <dgm:presLayoutVars>
          <dgm:chMax val="1"/>
          <dgm:chPref val="1"/>
        </dgm:presLayoutVars>
      </dgm:prSet>
      <dgm:spPr/>
    </dgm:pt>
    <dgm:pt modelId="{6E6E417C-F068-4460-AB96-19E22A3F79A0}" type="pres">
      <dgm:prSet presAssocID="{539A374A-2707-4DEB-9242-76222B2D5388}" presName="sibTrans" presStyleCnt="0"/>
      <dgm:spPr/>
    </dgm:pt>
    <dgm:pt modelId="{F609732A-E0A7-4861-9AEE-08A6E3F89A8C}" type="pres">
      <dgm:prSet presAssocID="{BACCBDA1-D021-441F-A309-970FE2C37D49}" presName="compNode" presStyleCnt="0"/>
      <dgm:spPr/>
    </dgm:pt>
    <dgm:pt modelId="{F8E4ECCA-7C70-4709-B17A-71164415FA16}" type="pres">
      <dgm:prSet presAssocID="{BACCBDA1-D021-441F-A309-970FE2C37D49}" presName="iconBgRect" presStyleLbl="bgShp" presStyleIdx="3" presStyleCnt="6"/>
      <dgm:spPr/>
    </dgm:pt>
    <dgm:pt modelId="{A5FFE78D-DE13-4C78-B335-F83D836220D2}" type="pres">
      <dgm:prSet presAssocID="{BACCBDA1-D021-441F-A309-970FE2C37D4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a:ext>
      </dgm:extLst>
    </dgm:pt>
    <dgm:pt modelId="{DAE1A1F2-0BFD-46BA-9CFA-EACFD3655EAA}" type="pres">
      <dgm:prSet presAssocID="{BACCBDA1-D021-441F-A309-970FE2C37D49}" presName="spaceRect" presStyleCnt="0"/>
      <dgm:spPr/>
    </dgm:pt>
    <dgm:pt modelId="{2243EBE3-706B-4CAA-9063-2196346B2BB7}" type="pres">
      <dgm:prSet presAssocID="{BACCBDA1-D021-441F-A309-970FE2C37D49}" presName="textRect" presStyleLbl="revTx" presStyleIdx="3" presStyleCnt="6">
        <dgm:presLayoutVars>
          <dgm:chMax val="1"/>
          <dgm:chPref val="1"/>
        </dgm:presLayoutVars>
      </dgm:prSet>
      <dgm:spPr/>
    </dgm:pt>
    <dgm:pt modelId="{BD6F49CF-2E66-480C-86D3-D15C3986E1C7}" type="pres">
      <dgm:prSet presAssocID="{1F3351A0-ABB6-4BC5-BEE8-F2E67DF9F9F5}" presName="sibTrans" presStyleCnt="0"/>
      <dgm:spPr/>
    </dgm:pt>
    <dgm:pt modelId="{4472DB22-7336-452F-ABFE-FC1BB5B0C12B}" type="pres">
      <dgm:prSet presAssocID="{F3B33489-8F9D-4682-9E17-5A9BB3BA76EE}" presName="compNode" presStyleCnt="0"/>
      <dgm:spPr/>
    </dgm:pt>
    <dgm:pt modelId="{1CB6EFE4-5019-427A-80E1-F7CDC94877EF}" type="pres">
      <dgm:prSet presAssocID="{F3B33489-8F9D-4682-9E17-5A9BB3BA76EE}" presName="iconBgRect" presStyleLbl="bgShp" presStyleIdx="4" presStyleCnt="6"/>
      <dgm:spPr/>
    </dgm:pt>
    <dgm:pt modelId="{DD8EF3C0-3706-44BA-AFD5-D05FF4DAE347}" type="pres">
      <dgm:prSet presAssocID="{F3B33489-8F9D-4682-9E17-5A9BB3BA76E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rying Face with No Fill"/>
        </a:ext>
      </dgm:extLst>
    </dgm:pt>
    <dgm:pt modelId="{38833ECA-801E-4921-9A08-4AC4E6319735}" type="pres">
      <dgm:prSet presAssocID="{F3B33489-8F9D-4682-9E17-5A9BB3BA76EE}" presName="spaceRect" presStyleCnt="0"/>
      <dgm:spPr/>
    </dgm:pt>
    <dgm:pt modelId="{764C1D07-E0DF-4090-867D-D2FAD50DF2BE}" type="pres">
      <dgm:prSet presAssocID="{F3B33489-8F9D-4682-9E17-5A9BB3BA76EE}" presName="textRect" presStyleLbl="revTx" presStyleIdx="4" presStyleCnt="6">
        <dgm:presLayoutVars>
          <dgm:chMax val="1"/>
          <dgm:chPref val="1"/>
        </dgm:presLayoutVars>
      </dgm:prSet>
      <dgm:spPr/>
    </dgm:pt>
    <dgm:pt modelId="{CBFCA1C7-B14A-4953-812C-951151C88664}" type="pres">
      <dgm:prSet presAssocID="{9134AD41-4F57-4098-B35A-CD676A23C751}" presName="sibTrans" presStyleCnt="0"/>
      <dgm:spPr/>
    </dgm:pt>
    <dgm:pt modelId="{3A18B62C-E329-46B1-BDB2-F4550B0CE346}" type="pres">
      <dgm:prSet presAssocID="{F590B4CF-5704-4EFD-9915-4526E39F5D65}" presName="compNode" presStyleCnt="0"/>
      <dgm:spPr/>
    </dgm:pt>
    <dgm:pt modelId="{270FCC89-62DE-4AD6-B71B-4EAFFDC8E828}" type="pres">
      <dgm:prSet presAssocID="{F590B4CF-5704-4EFD-9915-4526E39F5D65}" presName="iconBgRect" presStyleLbl="bgShp" presStyleIdx="5" presStyleCnt="6"/>
      <dgm:spPr/>
    </dgm:pt>
    <dgm:pt modelId="{BCBE0CE8-CF48-459B-B7B5-C4BA65232FAC}" type="pres">
      <dgm:prSet presAssocID="{F590B4CF-5704-4EFD-9915-4526E39F5D6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Factory"/>
        </a:ext>
      </dgm:extLst>
    </dgm:pt>
    <dgm:pt modelId="{5B058CD0-0DD1-4A37-9787-B85BC56D44A1}" type="pres">
      <dgm:prSet presAssocID="{F590B4CF-5704-4EFD-9915-4526E39F5D65}" presName="spaceRect" presStyleCnt="0"/>
      <dgm:spPr/>
    </dgm:pt>
    <dgm:pt modelId="{CF7FC02F-49E4-4E78-865C-B135AE7AB2C0}" type="pres">
      <dgm:prSet presAssocID="{F590B4CF-5704-4EFD-9915-4526E39F5D65}" presName="textRect" presStyleLbl="revTx" presStyleIdx="5" presStyleCnt="6">
        <dgm:presLayoutVars>
          <dgm:chMax val="1"/>
          <dgm:chPref val="1"/>
        </dgm:presLayoutVars>
      </dgm:prSet>
      <dgm:spPr/>
    </dgm:pt>
  </dgm:ptLst>
  <dgm:cxnLst>
    <dgm:cxn modelId="{5381050C-EF8A-45FD-AF20-23D23DA5A366}" type="presOf" srcId="{E7E1083F-C40F-4165-AC81-3EA4F7D422AB}" destId="{3DEFCC09-48FD-457E-A596-D93DCBD226EC}" srcOrd="0" destOrd="0" presId="urn:microsoft.com/office/officeart/2018/5/layout/IconCircleLabelList"/>
    <dgm:cxn modelId="{C19AB80C-BC95-4A4C-AC4D-5E59D9F87A9F}" type="presOf" srcId="{F590B4CF-5704-4EFD-9915-4526E39F5D65}" destId="{CF7FC02F-49E4-4E78-865C-B135AE7AB2C0}" srcOrd="0" destOrd="0" presId="urn:microsoft.com/office/officeart/2018/5/layout/IconCircleLabelList"/>
    <dgm:cxn modelId="{48A3370E-DAA3-4039-96CE-80579DBE5307}" srcId="{1094212E-BF30-40F3-9BF9-797EC0079431}" destId="{F3B33489-8F9D-4682-9E17-5A9BB3BA76EE}" srcOrd="4" destOrd="0" parTransId="{8429BB8A-EF4C-4615-99A2-E9AB524B6E76}" sibTransId="{9134AD41-4F57-4098-B35A-CD676A23C751}"/>
    <dgm:cxn modelId="{D1C6BB10-6F4B-4816-ADB4-751622682CD3}" srcId="{1094212E-BF30-40F3-9BF9-797EC0079431}" destId="{BACCBDA1-D021-441F-A309-970FE2C37D49}" srcOrd="3" destOrd="0" parTransId="{1DD442E3-CF73-4FB4-9DA6-A798324C968D}" sibTransId="{1F3351A0-ABB6-4BC5-BEE8-F2E67DF9F9F5}"/>
    <dgm:cxn modelId="{136BEE23-779D-4A45-B3C9-7C3B87BCA259}" type="presOf" srcId="{1094212E-BF30-40F3-9BF9-797EC0079431}" destId="{820FFA72-D9BE-43E2-87BA-A3811DF6C9AC}" srcOrd="0" destOrd="0" presId="urn:microsoft.com/office/officeart/2018/5/layout/IconCircleLabelList"/>
    <dgm:cxn modelId="{A4E1AF26-0842-460A-A186-82BC1DD58A41}" type="presOf" srcId="{A18F2171-5CBD-45C2-A101-AD505F825BD9}" destId="{D7059779-DEFA-45BF-BFE4-684488209961}" srcOrd="0" destOrd="0" presId="urn:microsoft.com/office/officeart/2018/5/layout/IconCircleLabelList"/>
    <dgm:cxn modelId="{62CB6051-E7DA-4E23-AE15-9966628A3096}" type="presOf" srcId="{7C1F960B-4AA8-477A-B9DA-2FA93BFC76C7}" destId="{FBC0DA5E-5903-4894-A564-FDA33FC1DFFB}" srcOrd="0" destOrd="0" presId="urn:microsoft.com/office/officeart/2018/5/layout/IconCircleLabelList"/>
    <dgm:cxn modelId="{56F32857-A1FC-4079-8022-93321F4F5452}" type="presOf" srcId="{BACCBDA1-D021-441F-A309-970FE2C37D49}" destId="{2243EBE3-706B-4CAA-9063-2196346B2BB7}" srcOrd="0" destOrd="0" presId="urn:microsoft.com/office/officeart/2018/5/layout/IconCircleLabelList"/>
    <dgm:cxn modelId="{56430691-5AF5-4809-AFA0-4F286F9629BD}" srcId="{1094212E-BF30-40F3-9BF9-797EC0079431}" destId="{7C1F960B-4AA8-477A-B9DA-2FA93BFC76C7}" srcOrd="2" destOrd="0" parTransId="{6EF04BF3-6FAD-4000-80C3-5E0C25EFE81A}" sibTransId="{539A374A-2707-4DEB-9242-76222B2D5388}"/>
    <dgm:cxn modelId="{6CF012B9-C29D-4EE1-80D3-3FD90EC134E2}" srcId="{1094212E-BF30-40F3-9BF9-797EC0079431}" destId="{F590B4CF-5704-4EFD-9915-4526E39F5D65}" srcOrd="5" destOrd="0" parTransId="{032DCF57-13B9-403B-A821-A5BA69978A50}" sibTransId="{A28BC51C-A7DD-4B62-93F7-6EABC19A2368}"/>
    <dgm:cxn modelId="{75C719C6-A7CD-4166-A5E0-9797EBA3BA8C}" srcId="{1094212E-BF30-40F3-9BF9-797EC0079431}" destId="{A18F2171-5CBD-45C2-A101-AD505F825BD9}" srcOrd="1" destOrd="0" parTransId="{B1E5A2E8-C997-435F-812D-3090591B1EAF}" sibTransId="{0B77A99A-3BF2-4433-A1BC-8D50707A48CC}"/>
    <dgm:cxn modelId="{3FE278F0-423A-45B6-9C2A-786D18C1D84F}" srcId="{1094212E-BF30-40F3-9BF9-797EC0079431}" destId="{E7E1083F-C40F-4165-AC81-3EA4F7D422AB}" srcOrd="0" destOrd="0" parTransId="{9D986FC9-96E4-4ED6-9E1D-3C1386D8EB5D}" sibTransId="{29261D3E-D51D-4841-905E-11D58B49FA5F}"/>
    <dgm:cxn modelId="{899729F3-7B0A-4B1E-BE53-E6F37DE59F83}" type="presOf" srcId="{F3B33489-8F9D-4682-9E17-5A9BB3BA76EE}" destId="{764C1D07-E0DF-4090-867D-D2FAD50DF2BE}" srcOrd="0" destOrd="0" presId="urn:microsoft.com/office/officeart/2018/5/layout/IconCircleLabelList"/>
    <dgm:cxn modelId="{5DBCCEFF-FB53-465F-AC7B-D7F635B7D9CB}" type="presParOf" srcId="{820FFA72-D9BE-43E2-87BA-A3811DF6C9AC}" destId="{98BA6A22-0550-454A-8618-699EEE04CDFD}" srcOrd="0" destOrd="0" presId="urn:microsoft.com/office/officeart/2018/5/layout/IconCircleLabelList"/>
    <dgm:cxn modelId="{FEE8E975-265D-46F0-9C2D-E78A3CE056DE}" type="presParOf" srcId="{98BA6A22-0550-454A-8618-699EEE04CDFD}" destId="{552EF0E7-B58A-4B06-9A14-B8A40E763DEC}" srcOrd="0" destOrd="0" presId="urn:microsoft.com/office/officeart/2018/5/layout/IconCircleLabelList"/>
    <dgm:cxn modelId="{CE04A4C4-7CF3-443B-8E09-10A94225D19C}" type="presParOf" srcId="{98BA6A22-0550-454A-8618-699EEE04CDFD}" destId="{84C1AA3D-07F9-4B56-9C8F-EEFD12FBB0B0}" srcOrd="1" destOrd="0" presId="urn:microsoft.com/office/officeart/2018/5/layout/IconCircleLabelList"/>
    <dgm:cxn modelId="{8BAC8C4C-1AE6-42B2-B6D5-7AF6117A2A3D}" type="presParOf" srcId="{98BA6A22-0550-454A-8618-699EEE04CDFD}" destId="{589D9C7F-65DD-4A6D-BE15-9591CC8E16D0}" srcOrd="2" destOrd="0" presId="urn:microsoft.com/office/officeart/2018/5/layout/IconCircleLabelList"/>
    <dgm:cxn modelId="{BE85BCEE-C108-470A-9B7C-62E666A9E8C0}" type="presParOf" srcId="{98BA6A22-0550-454A-8618-699EEE04CDFD}" destId="{3DEFCC09-48FD-457E-A596-D93DCBD226EC}" srcOrd="3" destOrd="0" presId="urn:microsoft.com/office/officeart/2018/5/layout/IconCircleLabelList"/>
    <dgm:cxn modelId="{BDCF3224-0E39-4DE5-AD65-9C3C1A727A2A}" type="presParOf" srcId="{820FFA72-D9BE-43E2-87BA-A3811DF6C9AC}" destId="{0A96CAD1-0779-4895-BDAB-4E04377A730F}" srcOrd="1" destOrd="0" presId="urn:microsoft.com/office/officeart/2018/5/layout/IconCircleLabelList"/>
    <dgm:cxn modelId="{ACAF81D5-C53B-40A0-B8D2-EBBD64950CBD}" type="presParOf" srcId="{820FFA72-D9BE-43E2-87BA-A3811DF6C9AC}" destId="{3D96C8BC-5946-4E17-AF34-16878CF270E1}" srcOrd="2" destOrd="0" presId="urn:microsoft.com/office/officeart/2018/5/layout/IconCircleLabelList"/>
    <dgm:cxn modelId="{8CDB4EA8-BC51-4749-B2AE-12C59DDD4FFE}" type="presParOf" srcId="{3D96C8BC-5946-4E17-AF34-16878CF270E1}" destId="{970B661B-F1FA-4515-907D-81DB32590C36}" srcOrd="0" destOrd="0" presId="urn:microsoft.com/office/officeart/2018/5/layout/IconCircleLabelList"/>
    <dgm:cxn modelId="{7C63960A-07A4-4887-B66A-955D0E2658FA}" type="presParOf" srcId="{3D96C8BC-5946-4E17-AF34-16878CF270E1}" destId="{480D2BB8-A038-4494-A14C-64834B56E17A}" srcOrd="1" destOrd="0" presId="urn:microsoft.com/office/officeart/2018/5/layout/IconCircleLabelList"/>
    <dgm:cxn modelId="{06D76B22-9A55-4D49-921C-752DCC1BF2AB}" type="presParOf" srcId="{3D96C8BC-5946-4E17-AF34-16878CF270E1}" destId="{97A819EB-FF86-492E-986C-4AF615C4D6A4}" srcOrd="2" destOrd="0" presId="urn:microsoft.com/office/officeart/2018/5/layout/IconCircleLabelList"/>
    <dgm:cxn modelId="{AE87981C-01AF-404D-954E-4E0F1809AB34}" type="presParOf" srcId="{3D96C8BC-5946-4E17-AF34-16878CF270E1}" destId="{D7059779-DEFA-45BF-BFE4-684488209961}" srcOrd="3" destOrd="0" presId="urn:microsoft.com/office/officeart/2018/5/layout/IconCircleLabelList"/>
    <dgm:cxn modelId="{D6D19982-E881-47B3-82F4-F839BCCFBA7D}" type="presParOf" srcId="{820FFA72-D9BE-43E2-87BA-A3811DF6C9AC}" destId="{C7838910-B4B1-42BE-927C-0D61F8178F71}" srcOrd="3" destOrd="0" presId="urn:microsoft.com/office/officeart/2018/5/layout/IconCircleLabelList"/>
    <dgm:cxn modelId="{6F323C5A-87B7-4F28-96A0-07129213FCCA}" type="presParOf" srcId="{820FFA72-D9BE-43E2-87BA-A3811DF6C9AC}" destId="{39D0BCCD-5B55-4311-B211-8DA17A81EE1A}" srcOrd="4" destOrd="0" presId="urn:microsoft.com/office/officeart/2018/5/layout/IconCircleLabelList"/>
    <dgm:cxn modelId="{D8B9AD93-0C87-446B-B013-23C032DB8DD9}" type="presParOf" srcId="{39D0BCCD-5B55-4311-B211-8DA17A81EE1A}" destId="{B9C3513E-9731-46AE-9F28-D90420BF26C7}" srcOrd="0" destOrd="0" presId="urn:microsoft.com/office/officeart/2018/5/layout/IconCircleLabelList"/>
    <dgm:cxn modelId="{884C2688-77C6-4560-BF45-FEE40B77B6EE}" type="presParOf" srcId="{39D0BCCD-5B55-4311-B211-8DA17A81EE1A}" destId="{199C4DBB-54E5-498C-AFDA-6F2BA9E5AA49}" srcOrd="1" destOrd="0" presId="urn:microsoft.com/office/officeart/2018/5/layout/IconCircleLabelList"/>
    <dgm:cxn modelId="{F9B1D7F1-4767-4C9B-A29A-AA95D2D3937C}" type="presParOf" srcId="{39D0BCCD-5B55-4311-B211-8DA17A81EE1A}" destId="{B0CDCAB5-936F-451C-8E7F-CD30E4538CCA}" srcOrd="2" destOrd="0" presId="urn:microsoft.com/office/officeart/2018/5/layout/IconCircleLabelList"/>
    <dgm:cxn modelId="{3E42A2E9-9158-48D8-AF3C-B862C923F823}" type="presParOf" srcId="{39D0BCCD-5B55-4311-B211-8DA17A81EE1A}" destId="{FBC0DA5E-5903-4894-A564-FDA33FC1DFFB}" srcOrd="3" destOrd="0" presId="urn:microsoft.com/office/officeart/2018/5/layout/IconCircleLabelList"/>
    <dgm:cxn modelId="{09150D65-C18D-4241-9F33-AF872D20AB83}" type="presParOf" srcId="{820FFA72-D9BE-43E2-87BA-A3811DF6C9AC}" destId="{6E6E417C-F068-4460-AB96-19E22A3F79A0}" srcOrd="5" destOrd="0" presId="urn:microsoft.com/office/officeart/2018/5/layout/IconCircleLabelList"/>
    <dgm:cxn modelId="{B13F0460-6F6E-4130-8946-2F52AE4389B6}" type="presParOf" srcId="{820FFA72-D9BE-43E2-87BA-A3811DF6C9AC}" destId="{F609732A-E0A7-4861-9AEE-08A6E3F89A8C}" srcOrd="6" destOrd="0" presId="urn:microsoft.com/office/officeart/2018/5/layout/IconCircleLabelList"/>
    <dgm:cxn modelId="{3ADD972F-C65F-4F15-83EC-DB2982863908}" type="presParOf" srcId="{F609732A-E0A7-4861-9AEE-08A6E3F89A8C}" destId="{F8E4ECCA-7C70-4709-B17A-71164415FA16}" srcOrd="0" destOrd="0" presId="urn:microsoft.com/office/officeart/2018/5/layout/IconCircleLabelList"/>
    <dgm:cxn modelId="{8911E8F1-D726-4159-AAE7-E822AEBC982C}" type="presParOf" srcId="{F609732A-E0A7-4861-9AEE-08A6E3F89A8C}" destId="{A5FFE78D-DE13-4C78-B335-F83D836220D2}" srcOrd="1" destOrd="0" presId="urn:microsoft.com/office/officeart/2018/5/layout/IconCircleLabelList"/>
    <dgm:cxn modelId="{30FC8A4F-BC57-4056-8B3B-4153BDA93218}" type="presParOf" srcId="{F609732A-E0A7-4861-9AEE-08A6E3F89A8C}" destId="{DAE1A1F2-0BFD-46BA-9CFA-EACFD3655EAA}" srcOrd="2" destOrd="0" presId="urn:microsoft.com/office/officeart/2018/5/layout/IconCircleLabelList"/>
    <dgm:cxn modelId="{ECE5740E-DAC7-42E9-8FF8-668760214879}" type="presParOf" srcId="{F609732A-E0A7-4861-9AEE-08A6E3F89A8C}" destId="{2243EBE3-706B-4CAA-9063-2196346B2BB7}" srcOrd="3" destOrd="0" presId="urn:microsoft.com/office/officeart/2018/5/layout/IconCircleLabelList"/>
    <dgm:cxn modelId="{D7A53889-3F2C-4C0D-A23D-5A6C507B3F5F}" type="presParOf" srcId="{820FFA72-D9BE-43E2-87BA-A3811DF6C9AC}" destId="{BD6F49CF-2E66-480C-86D3-D15C3986E1C7}" srcOrd="7" destOrd="0" presId="urn:microsoft.com/office/officeart/2018/5/layout/IconCircleLabelList"/>
    <dgm:cxn modelId="{56343B27-7318-43C3-A8D9-9E15CC4BB31C}" type="presParOf" srcId="{820FFA72-D9BE-43E2-87BA-A3811DF6C9AC}" destId="{4472DB22-7336-452F-ABFE-FC1BB5B0C12B}" srcOrd="8" destOrd="0" presId="urn:microsoft.com/office/officeart/2018/5/layout/IconCircleLabelList"/>
    <dgm:cxn modelId="{CE027846-D62E-44E2-969D-01D0EC15E24F}" type="presParOf" srcId="{4472DB22-7336-452F-ABFE-FC1BB5B0C12B}" destId="{1CB6EFE4-5019-427A-80E1-F7CDC94877EF}" srcOrd="0" destOrd="0" presId="urn:microsoft.com/office/officeart/2018/5/layout/IconCircleLabelList"/>
    <dgm:cxn modelId="{31D58345-4AC1-4375-9080-24EC05D14167}" type="presParOf" srcId="{4472DB22-7336-452F-ABFE-FC1BB5B0C12B}" destId="{DD8EF3C0-3706-44BA-AFD5-D05FF4DAE347}" srcOrd="1" destOrd="0" presId="urn:microsoft.com/office/officeart/2018/5/layout/IconCircleLabelList"/>
    <dgm:cxn modelId="{A4826313-154D-4959-8857-6CBF65562E9B}" type="presParOf" srcId="{4472DB22-7336-452F-ABFE-FC1BB5B0C12B}" destId="{38833ECA-801E-4921-9A08-4AC4E6319735}" srcOrd="2" destOrd="0" presId="urn:microsoft.com/office/officeart/2018/5/layout/IconCircleLabelList"/>
    <dgm:cxn modelId="{6AD0EE37-D74A-41AB-9EE0-1122FA8CB1FC}" type="presParOf" srcId="{4472DB22-7336-452F-ABFE-FC1BB5B0C12B}" destId="{764C1D07-E0DF-4090-867D-D2FAD50DF2BE}" srcOrd="3" destOrd="0" presId="urn:microsoft.com/office/officeart/2018/5/layout/IconCircleLabelList"/>
    <dgm:cxn modelId="{498C26D4-C754-45A8-8D24-D50953E195BF}" type="presParOf" srcId="{820FFA72-D9BE-43E2-87BA-A3811DF6C9AC}" destId="{CBFCA1C7-B14A-4953-812C-951151C88664}" srcOrd="9" destOrd="0" presId="urn:microsoft.com/office/officeart/2018/5/layout/IconCircleLabelList"/>
    <dgm:cxn modelId="{3B78D855-CB7E-45FB-9E81-F025C76A7A5A}" type="presParOf" srcId="{820FFA72-D9BE-43E2-87BA-A3811DF6C9AC}" destId="{3A18B62C-E329-46B1-BDB2-F4550B0CE346}" srcOrd="10" destOrd="0" presId="urn:microsoft.com/office/officeart/2018/5/layout/IconCircleLabelList"/>
    <dgm:cxn modelId="{4F043F32-6F06-4792-A505-6CFB5CE05CC9}" type="presParOf" srcId="{3A18B62C-E329-46B1-BDB2-F4550B0CE346}" destId="{270FCC89-62DE-4AD6-B71B-4EAFFDC8E828}" srcOrd="0" destOrd="0" presId="urn:microsoft.com/office/officeart/2018/5/layout/IconCircleLabelList"/>
    <dgm:cxn modelId="{6B0B64C1-F664-4FBB-B31B-5F8F3252B6E6}" type="presParOf" srcId="{3A18B62C-E329-46B1-BDB2-F4550B0CE346}" destId="{BCBE0CE8-CF48-459B-B7B5-C4BA65232FAC}" srcOrd="1" destOrd="0" presId="urn:microsoft.com/office/officeart/2018/5/layout/IconCircleLabelList"/>
    <dgm:cxn modelId="{3218AD28-5B6C-4AFF-B720-6CCD7FAB4832}" type="presParOf" srcId="{3A18B62C-E329-46B1-BDB2-F4550B0CE346}" destId="{5B058CD0-0DD1-4A37-9787-B85BC56D44A1}" srcOrd="2" destOrd="0" presId="urn:microsoft.com/office/officeart/2018/5/layout/IconCircleLabelList"/>
    <dgm:cxn modelId="{769F9AE8-1568-416B-8E08-965E5D57BEE4}" type="presParOf" srcId="{3A18B62C-E329-46B1-BDB2-F4550B0CE346}" destId="{CF7FC02F-49E4-4E78-865C-B135AE7AB2C0}"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8D8105-621F-47BC-96D9-B2A1C8E62AC8}"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20DD1656-4D4E-4E7E-A2D3-52C741D06270}">
      <dgm:prSet/>
      <dgm:spPr>
        <a:solidFill>
          <a:schemeClr val="accent6">
            <a:lumMod val="75000"/>
          </a:schemeClr>
        </a:solidFill>
      </dgm:spPr>
      <dgm:t>
        <a:bodyPr/>
        <a:lstStyle/>
        <a:p>
          <a:r>
            <a:rPr lang="en-US" dirty="0"/>
            <a:t>Communication</a:t>
          </a:r>
        </a:p>
      </dgm:t>
    </dgm:pt>
    <dgm:pt modelId="{097F67F2-4EB5-457A-A51C-E91137923484}" type="parTrans" cxnId="{66D9BE8D-7E15-405E-8258-D9A2E27ED448}">
      <dgm:prSet/>
      <dgm:spPr/>
      <dgm:t>
        <a:bodyPr/>
        <a:lstStyle/>
        <a:p>
          <a:endParaRPr lang="en-US"/>
        </a:p>
      </dgm:t>
    </dgm:pt>
    <dgm:pt modelId="{2DE5EE8C-97B5-4054-8D4E-A1BBD65643E2}" type="sibTrans" cxnId="{66D9BE8D-7E15-405E-8258-D9A2E27ED448}">
      <dgm:prSet/>
      <dgm:spPr>
        <a:solidFill>
          <a:schemeClr val="bg1">
            <a:alpha val="90000"/>
          </a:schemeClr>
        </a:solidFill>
      </dgm:spPr>
      <dgm:t>
        <a:bodyPr/>
        <a:lstStyle/>
        <a:p>
          <a:endParaRPr lang="en-US"/>
        </a:p>
      </dgm:t>
    </dgm:pt>
    <dgm:pt modelId="{2E0839A1-40CA-4456-A63B-3DDF3B2C4090}">
      <dgm:prSet/>
      <dgm:spPr>
        <a:solidFill>
          <a:schemeClr val="tx1">
            <a:lumMod val="50000"/>
            <a:lumOff val="50000"/>
          </a:schemeClr>
        </a:solidFill>
      </dgm:spPr>
      <dgm:t>
        <a:bodyPr/>
        <a:lstStyle/>
        <a:p>
          <a:r>
            <a:rPr lang="en-US"/>
            <a:t>Great Photography</a:t>
          </a:r>
        </a:p>
      </dgm:t>
    </dgm:pt>
    <dgm:pt modelId="{92859084-7869-4F77-90C5-9B983D2783C6}" type="parTrans" cxnId="{C6AF7729-D3EC-4882-9D41-319327CAB414}">
      <dgm:prSet/>
      <dgm:spPr/>
      <dgm:t>
        <a:bodyPr/>
        <a:lstStyle/>
        <a:p>
          <a:endParaRPr lang="en-US"/>
        </a:p>
      </dgm:t>
    </dgm:pt>
    <dgm:pt modelId="{B91B1FE4-C42C-4B3A-8789-435400A559A1}" type="sibTrans" cxnId="{C6AF7729-D3EC-4882-9D41-319327CAB414}">
      <dgm:prSet/>
      <dgm:spPr>
        <a:solidFill>
          <a:schemeClr val="bg1">
            <a:alpha val="90000"/>
          </a:schemeClr>
        </a:solidFill>
      </dgm:spPr>
      <dgm:t>
        <a:bodyPr/>
        <a:lstStyle/>
        <a:p>
          <a:endParaRPr lang="en-US"/>
        </a:p>
      </dgm:t>
    </dgm:pt>
    <dgm:pt modelId="{DC2BD87A-C646-45E9-A00E-9AEF090D5B2F}">
      <dgm:prSet/>
      <dgm:spPr>
        <a:solidFill>
          <a:schemeClr val="accent6">
            <a:lumMod val="75000"/>
          </a:schemeClr>
        </a:solidFill>
      </dgm:spPr>
      <dgm:t>
        <a:bodyPr/>
        <a:lstStyle/>
        <a:p>
          <a:r>
            <a:rPr lang="en-US"/>
            <a:t>Sleekness</a:t>
          </a:r>
        </a:p>
      </dgm:t>
    </dgm:pt>
    <dgm:pt modelId="{40D808A7-6971-43A3-A094-898AA5161701}" type="parTrans" cxnId="{75D77F63-709E-4EA3-8050-484E1EC5BB71}">
      <dgm:prSet/>
      <dgm:spPr/>
      <dgm:t>
        <a:bodyPr/>
        <a:lstStyle/>
        <a:p>
          <a:endParaRPr lang="en-US"/>
        </a:p>
      </dgm:t>
    </dgm:pt>
    <dgm:pt modelId="{9E28E225-F820-4026-AF47-3B6B40E18EBA}" type="sibTrans" cxnId="{75D77F63-709E-4EA3-8050-484E1EC5BB71}">
      <dgm:prSet/>
      <dgm:spPr/>
      <dgm:t>
        <a:bodyPr/>
        <a:lstStyle/>
        <a:p>
          <a:endParaRPr lang="en-US"/>
        </a:p>
      </dgm:t>
    </dgm:pt>
    <dgm:pt modelId="{0C68F6DF-C254-EF4D-9EA2-D5F43658A8F8}" type="pres">
      <dgm:prSet presAssocID="{808D8105-621F-47BC-96D9-B2A1C8E62AC8}" presName="outerComposite" presStyleCnt="0">
        <dgm:presLayoutVars>
          <dgm:chMax val="5"/>
          <dgm:dir/>
          <dgm:resizeHandles val="exact"/>
        </dgm:presLayoutVars>
      </dgm:prSet>
      <dgm:spPr/>
    </dgm:pt>
    <dgm:pt modelId="{3FEF5527-1F76-B54F-ABFC-B1B0C4669EA8}" type="pres">
      <dgm:prSet presAssocID="{808D8105-621F-47BC-96D9-B2A1C8E62AC8}" presName="dummyMaxCanvas" presStyleCnt="0">
        <dgm:presLayoutVars/>
      </dgm:prSet>
      <dgm:spPr/>
    </dgm:pt>
    <dgm:pt modelId="{AB3D3576-FAD0-2141-9F72-3604E722DE66}" type="pres">
      <dgm:prSet presAssocID="{808D8105-621F-47BC-96D9-B2A1C8E62AC8}" presName="ThreeNodes_1" presStyleLbl="node1" presStyleIdx="0" presStyleCnt="3">
        <dgm:presLayoutVars>
          <dgm:bulletEnabled val="1"/>
        </dgm:presLayoutVars>
      </dgm:prSet>
      <dgm:spPr/>
    </dgm:pt>
    <dgm:pt modelId="{A3B309FC-FE97-5B4E-A4CB-4B22D376ABE4}" type="pres">
      <dgm:prSet presAssocID="{808D8105-621F-47BC-96D9-B2A1C8E62AC8}" presName="ThreeNodes_2" presStyleLbl="node1" presStyleIdx="1" presStyleCnt="3">
        <dgm:presLayoutVars>
          <dgm:bulletEnabled val="1"/>
        </dgm:presLayoutVars>
      </dgm:prSet>
      <dgm:spPr/>
    </dgm:pt>
    <dgm:pt modelId="{C348AA86-FEB8-D44C-9C91-18D7BEA9963E}" type="pres">
      <dgm:prSet presAssocID="{808D8105-621F-47BC-96D9-B2A1C8E62AC8}" presName="ThreeNodes_3" presStyleLbl="node1" presStyleIdx="2" presStyleCnt="3">
        <dgm:presLayoutVars>
          <dgm:bulletEnabled val="1"/>
        </dgm:presLayoutVars>
      </dgm:prSet>
      <dgm:spPr/>
    </dgm:pt>
    <dgm:pt modelId="{57F68249-D1DC-6B4D-BDFB-87BAC4270A7F}" type="pres">
      <dgm:prSet presAssocID="{808D8105-621F-47BC-96D9-B2A1C8E62AC8}" presName="ThreeConn_1-2" presStyleLbl="fgAccFollowNode1" presStyleIdx="0" presStyleCnt="2">
        <dgm:presLayoutVars>
          <dgm:bulletEnabled val="1"/>
        </dgm:presLayoutVars>
      </dgm:prSet>
      <dgm:spPr/>
    </dgm:pt>
    <dgm:pt modelId="{E0A0782C-18F6-6644-8250-E1104E600984}" type="pres">
      <dgm:prSet presAssocID="{808D8105-621F-47BC-96D9-B2A1C8E62AC8}" presName="ThreeConn_2-3" presStyleLbl="fgAccFollowNode1" presStyleIdx="1" presStyleCnt="2">
        <dgm:presLayoutVars>
          <dgm:bulletEnabled val="1"/>
        </dgm:presLayoutVars>
      </dgm:prSet>
      <dgm:spPr/>
    </dgm:pt>
    <dgm:pt modelId="{318C5BB2-53C5-7B4F-9ED9-E1F37CA0708B}" type="pres">
      <dgm:prSet presAssocID="{808D8105-621F-47BC-96D9-B2A1C8E62AC8}" presName="ThreeNodes_1_text" presStyleLbl="node1" presStyleIdx="2" presStyleCnt="3">
        <dgm:presLayoutVars>
          <dgm:bulletEnabled val="1"/>
        </dgm:presLayoutVars>
      </dgm:prSet>
      <dgm:spPr/>
    </dgm:pt>
    <dgm:pt modelId="{4D75105A-8657-F642-BBCB-8253797D4E8A}" type="pres">
      <dgm:prSet presAssocID="{808D8105-621F-47BC-96D9-B2A1C8E62AC8}" presName="ThreeNodes_2_text" presStyleLbl="node1" presStyleIdx="2" presStyleCnt="3">
        <dgm:presLayoutVars>
          <dgm:bulletEnabled val="1"/>
        </dgm:presLayoutVars>
      </dgm:prSet>
      <dgm:spPr/>
    </dgm:pt>
    <dgm:pt modelId="{A59B9CA6-10E0-4348-9131-8D4EB3360B2E}" type="pres">
      <dgm:prSet presAssocID="{808D8105-621F-47BC-96D9-B2A1C8E62AC8}" presName="ThreeNodes_3_text" presStyleLbl="node1" presStyleIdx="2" presStyleCnt="3">
        <dgm:presLayoutVars>
          <dgm:bulletEnabled val="1"/>
        </dgm:presLayoutVars>
      </dgm:prSet>
      <dgm:spPr/>
    </dgm:pt>
  </dgm:ptLst>
  <dgm:cxnLst>
    <dgm:cxn modelId="{9FFE3408-F24E-8545-A359-B06EABE20C8B}" type="presOf" srcId="{20DD1656-4D4E-4E7E-A2D3-52C741D06270}" destId="{AB3D3576-FAD0-2141-9F72-3604E722DE66}" srcOrd="0" destOrd="0" presId="urn:microsoft.com/office/officeart/2005/8/layout/vProcess5"/>
    <dgm:cxn modelId="{A81FE20E-E690-834A-B8F8-2446A00EB4E7}" type="presOf" srcId="{2E0839A1-40CA-4456-A63B-3DDF3B2C4090}" destId="{4D75105A-8657-F642-BBCB-8253797D4E8A}" srcOrd="1" destOrd="0" presId="urn:microsoft.com/office/officeart/2005/8/layout/vProcess5"/>
    <dgm:cxn modelId="{B2429E14-9E92-B24C-BCAD-4223405E2642}" type="presOf" srcId="{20DD1656-4D4E-4E7E-A2D3-52C741D06270}" destId="{318C5BB2-53C5-7B4F-9ED9-E1F37CA0708B}" srcOrd="1" destOrd="0" presId="urn:microsoft.com/office/officeart/2005/8/layout/vProcess5"/>
    <dgm:cxn modelId="{59303C29-E4ED-E641-8FE7-8167E3C9A76A}" type="presOf" srcId="{2E0839A1-40CA-4456-A63B-3DDF3B2C4090}" destId="{A3B309FC-FE97-5B4E-A4CB-4B22D376ABE4}" srcOrd="0" destOrd="0" presId="urn:microsoft.com/office/officeart/2005/8/layout/vProcess5"/>
    <dgm:cxn modelId="{C6AF7729-D3EC-4882-9D41-319327CAB414}" srcId="{808D8105-621F-47BC-96D9-B2A1C8E62AC8}" destId="{2E0839A1-40CA-4456-A63B-3DDF3B2C4090}" srcOrd="1" destOrd="0" parTransId="{92859084-7869-4F77-90C5-9B983D2783C6}" sibTransId="{B91B1FE4-C42C-4B3A-8789-435400A559A1}"/>
    <dgm:cxn modelId="{CE592B2B-DB5C-3842-B8A7-3F7CF3E850CD}" type="presOf" srcId="{B91B1FE4-C42C-4B3A-8789-435400A559A1}" destId="{E0A0782C-18F6-6644-8250-E1104E600984}" srcOrd="0" destOrd="0" presId="urn:microsoft.com/office/officeart/2005/8/layout/vProcess5"/>
    <dgm:cxn modelId="{58EC8556-A626-5D4E-8FFB-4CB1D091B947}" type="presOf" srcId="{808D8105-621F-47BC-96D9-B2A1C8E62AC8}" destId="{0C68F6DF-C254-EF4D-9EA2-D5F43658A8F8}" srcOrd="0" destOrd="0" presId="urn:microsoft.com/office/officeart/2005/8/layout/vProcess5"/>
    <dgm:cxn modelId="{75D77F63-709E-4EA3-8050-484E1EC5BB71}" srcId="{808D8105-621F-47BC-96D9-B2A1C8E62AC8}" destId="{DC2BD87A-C646-45E9-A00E-9AEF090D5B2F}" srcOrd="2" destOrd="0" parTransId="{40D808A7-6971-43A3-A094-898AA5161701}" sibTransId="{9E28E225-F820-4026-AF47-3B6B40E18EBA}"/>
    <dgm:cxn modelId="{78D25A81-FC65-084C-8668-A77E03B7C18C}" type="presOf" srcId="{DC2BD87A-C646-45E9-A00E-9AEF090D5B2F}" destId="{A59B9CA6-10E0-4348-9131-8D4EB3360B2E}" srcOrd="1" destOrd="0" presId="urn:microsoft.com/office/officeart/2005/8/layout/vProcess5"/>
    <dgm:cxn modelId="{66D9BE8D-7E15-405E-8258-D9A2E27ED448}" srcId="{808D8105-621F-47BC-96D9-B2A1C8E62AC8}" destId="{20DD1656-4D4E-4E7E-A2D3-52C741D06270}" srcOrd="0" destOrd="0" parTransId="{097F67F2-4EB5-457A-A51C-E91137923484}" sibTransId="{2DE5EE8C-97B5-4054-8D4E-A1BBD65643E2}"/>
    <dgm:cxn modelId="{87B74ABB-AD22-B94C-A8BF-2C700AF8472B}" type="presOf" srcId="{DC2BD87A-C646-45E9-A00E-9AEF090D5B2F}" destId="{C348AA86-FEB8-D44C-9C91-18D7BEA9963E}" srcOrd="0" destOrd="0" presId="urn:microsoft.com/office/officeart/2005/8/layout/vProcess5"/>
    <dgm:cxn modelId="{749964C0-4B02-C34F-9BF2-853B5CC09441}" type="presOf" srcId="{2DE5EE8C-97B5-4054-8D4E-A1BBD65643E2}" destId="{57F68249-D1DC-6B4D-BDFB-87BAC4270A7F}" srcOrd="0" destOrd="0" presId="urn:microsoft.com/office/officeart/2005/8/layout/vProcess5"/>
    <dgm:cxn modelId="{772A4187-9D37-CA4B-8DDE-39A67709E88D}" type="presParOf" srcId="{0C68F6DF-C254-EF4D-9EA2-D5F43658A8F8}" destId="{3FEF5527-1F76-B54F-ABFC-B1B0C4669EA8}" srcOrd="0" destOrd="0" presId="urn:microsoft.com/office/officeart/2005/8/layout/vProcess5"/>
    <dgm:cxn modelId="{C62CC4DA-B7CA-6246-BA80-79EF450B45C4}" type="presParOf" srcId="{0C68F6DF-C254-EF4D-9EA2-D5F43658A8F8}" destId="{AB3D3576-FAD0-2141-9F72-3604E722DE66}" srcOrd="1" destOrd="0" presId="urn:microsoft.com/office/officeart/2005/8/layout/vProcess5"/>
    <dgm:cxn modelId="{5558FE17-8ACC-3547-B392-44EB61D87F2F}" type="presParOf" srcId="{0C68F6DF-C254-EF4D-9EA2-D5F43658A8F8}" destId="{A3B309FC-FE97-5B4E-A4CB-4B22D376ABE4}" srcOrd="2" destOrd="0" presId="urn:microsoft.com/office/officeart/2005/8/layout/vProcess5"/>
    <dgm:cxn modelId="{7976E31B-AB36-A84B-9B37-88169C274BA8}" type="presParOf" srcId="{0C68F6DF-C254-EF4D-9EA2-D5F43658A8F8}" destId="{C348AA86-FEB8-D44C-9C91-18D7BEA9963E}" srcOrd="3" destOrd="0" presId="urn:microsoft.com/office/officeart/2005/8/layout/vProcess5"/>
    <dgm:cxn modelId="{20B7BD75-EABD-2340-BDD4-901FFFB80B63}" type="presParOf" srcId="{0C68F6DF-C254-EF4D-9EA2-D5F43658A8F8}" destId="{57F68249-D1DC-6B4D-BDFB-87BAC4270A7F}" srcOrd="4" destOrd="0" presId="urn:microsoft.com/office/officeart/2005/8/layout/vProcess5"/>
    <dgm:cxn modelId="{27C93B14-C077-384D-8BA7-07CC2DD58DBA}" type="presParOf" srcId="{0C68F6DF-C254-EF4D-9EA2-D5F43658A8F8}" destId="{E0A0782C-18F6-6644-8250-E1104E600984}" srcOrd="5" destOrd="0" presId="urn:microsoft.com/office/officeart/2005/8/layout/vProcess5"/>
    <dgm:cxn modelId="{6EAA02E4-5160-E242-86F4-35B405F7BBF7}" type="presParOf" srcId="{0C68F6DF-C254-EF4D-9EA2-D5F43658A8F8}" destId="{318C5BB2-53C5-7B4F-9ED9-E1F37CA0708B}" srcOrd="6" destOrd="0" presId="urn:microsoft.com/office/officeart/2005/8/layout/vProcess5"/>
    <dgm:cxn modelId="{92AE1BAA-7F13-F641-8DE7-2EC6EC0A230C}" type="presParOf" srcId="{0C68F6DF-C254-EF4D-9EA2-D5F43658A8F8}" destId="{4D75105A-8657-F642-BBCB-8253797D4E8A}" srcOrd="7" destOrd="0" presId="urn:microsoft.com/office/officeart/2005/8/layout/vProcess5"/>
    <dgm:cxn modelId="{9D4F2F27-B07E-864C-A26B-4109D89E0F9E}" type="presParOf" srcId="{0C68F6DF-C254-EF4D-9EA2-D5F43658A8F8}" destId="{A59B9CA6-10E0-4348-9131-8D4EB3360B2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763B6-6198-2640-83F8-F9A64432FB85}">
      <dsp:nvSpPr>
        <dsp:cNvPr id="0" name=""/>
        <dsp:cNvSpPr/>
      </dsp:nvSpPr>
      <dsp:spPr>
        <a:xfrm rot="16200000">
          <a:off x="805656" y="1562925"/>
          <a:ext cx="435165" cy="1225803"/>
        </a:xfrm>
        <a:prstGeom prst="round2Same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a:t>2007</a:t>
          </a:r>
        </a:p>
      </dsp:txBody>
      <dsp:txXfrm rot="5400000">
        <a:off x="431581" y="1979487"/>
        <a:ext cx="1204560" cy="392679"/>
      </dsp:txXfrm>
    </dsp:sp>
    <dsp:sp modelId="{67DEACF9-2A23-1641-BE0E-4EFE67CAA68D}">
      <dsp:nvSpPr>
        <dsp:cNvPr id="0" name=""/>
        <dsp:cNvSpPr/>
      </dsp:nvSpPr>
      <dsp:spPr>
        <a:xfrm>
          <a:off x="1736" y="0"/>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99060" numCol="1" spcCol="1270" anchor="b" anchorCtr="1">
          <a:noAutofit/>
        </a:bodyPr>
        <a:lstStyle/>
        <a:p>
          <a:pPr marL="0" lvl="0" indent="0" algn="ctr" defTabSz="577850">
            <a:lnSpc>
              <a:spcPct val="90000"/>
            </a:lnSpc>
            <a:spcBef>
              <a:spcPct val="0"/>
            </a:spcBef>
            <a:spcAft>
              <a:spcPct val="35000"/>
            </a:spcAft>
            <a:buNone/>
          </a:pPr>
          <a:r>
            <a:rPr lang="en-US" sz="1300" kern="1200"/>
            <a:t>Steve Jobs unveils the first iPhone on January 9, featuring a 3.5-inch display, multi-touch interface, and combining phone, iPod, and internet functionalities.</a:t>
          </a:r>
        </a:p>
      </dsp:txBody>
      <dsp:txXfrm>
        <a:off x="1736" y="0"/>
        <a:ext cx="2043006" cy="1523079"/>
      </dsp:txXfrm>
    </dsp:sp>
    <dsp:sp modelId="{223A2F70-028F-2D4A-8908-486CC4DF964C}">
      <dsp:nvSpPr>
        <dsp:cNvPr id="0" name=""/>
        <dsp:cNvSpPr/>
      </dsp:nvSpPr>
      <dsp:spPr>
        <a:xfrm>
          <a:off x="1023239" y="1610112"/>
          <a:ext cx="0" cy="348132"/>
        </a:xfrm>
        <a:prstGeom prst="line">
          <a:avLst/>
        </a:prstGeom>
        <a:noFill/>
        <a:ln w="9525" cap="flat" cmpd="sng" algn="ctr">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735DD20-B057-6245-A375-7570006B5C47}">
      <dsp:nvSpPr>
        <dsp:cNvPr id="0" name=""/>
        <dsp:cNvSpPr/>
      </dsp:nvSpPr>
      <dsp:spPr>
        <a:xfrm>
          <a:off x="979723" y="1523079"/>
          <a:ext cx="87033" cy="87033"/>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32CE8-06CD-4741-BCED-EC72A47BE318}">
      <dsp:nvSpPr>
        <dsp:cNvPr id="0" name=""/>
        <dsp:cNvSpPr/>
      </dsp:nvSpPr>
      <dsp:spPr>
        <a:xfrm>
          <a:off x="1636141" y="1958244"/>
          <a:ext cx="1225803" cy="435165"/>
        </a:xfrm>
        <a:prstGeom prst="rect">
          <a:avLst/>
        </a:prstGeom>
        <a:solidFill>
          <a:schemeClr val="accent5">
            <a:hueOff val="-210579"/>
            <a:satOff val="-993"/>
            <a:lumOff val="245"/>
            <a:alphaOff val="0"/>
          </a:schemeClr>
        </a:solidFill>
        <a:ln w="15875" cap="flat" cmpd="sng" algn="ctr">
          <a:solidFill>
            <a:schemeClr val="accent5">
              <a:hueOff val="-210579"/>
              <a:satOff val="-993"/>
              <a:lumOff val="2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dirty="0"/>
            <a:t>2008</a:t>
          </a:r>
        </a:p>
      </dsp:txBody>
      <dsp:txXfrm>
        <a:off x="1636141" y="1958244"/>
        <a:ext cx="1225803" cy="435165"/>
      </dsp:txXfrm>
    </dsp:sp>
    <dsp:sp modelId="{ED5B2DF7-291D-BD48-8D25-C8F0F0A8BEA8}">
      <dsp:nvSpPr>
        <dsp:cNvPr id="0" name=""/>
        <dsp:cNvSpPr/>
      </dsp:nvSpPr>
      <dsp:spPr>
        <a:xfrm>
          <a:off x="1227540" y="2828575"/>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9060" rIns="0" bIns="0" numCol="1" spcCol="1270" anchor="t" anchorCtr="1">
          <a:noAutofit/>
        </a:bodyPr>
        <a:lstStyle/>
        <a:p>
          <a:pPr marL="0" lvl="0" indent="0" algn="ctr" defTabSz="577850">
            <a:lnSpc>
              <a:spcPct val="90000"/>
            </a:lnSpc>
            <a:spcBef>
              <a:spcPct val="0"/>
            </a:spcBef>
            <a:spcAft>
              <a:spcPct val="35000"/>
            </a:spcAft>
            <a:buNone/>
          </a:pPr>
          <a:r>
            <a:rPr lang="en-US" sz="1300" kern="1200"/>
            <a:t>The App Store is launched, providing a platform for third-party developers to create and distribute applications for the iPhone.</a:t>
          </a:r>
        </a:p>
      </dsp:txBody>
      <dsp:txXfrm>
        <a:off x="1227540" y="2828575"/>
        <a:ext cx="2043006" cy="1523079"/>
      </dsp:txXfrm>
    </dsp:sp>
    <dsp:sp modelId="{D488FF3A-1C0A-8B45-92ED-EEB8DDCD7C86}">
      <dsp:nvSpPr>
        <dsp:cNvPr id="0" name=""/>
        <dsp:cNvSpPr/>
      </dsp:nvSpPr>
      <dsp:spPr>
        <a:xfrm>
          <a:off x="2249043" y="2393410"/>
          <a:ext cx="0" cy="348132"/>
        </a:xfrm>
        <a:prstGeom prst="line">
          <a:avLst/>
        </a:prstGeom>
        <a:noFill/>
        <a:ln w="9525" cap="flat" cmpd="sng" algn="ctr">
          <a:solidFill>
            <a:schemeClr val="accent5">
              <a:hueOff val="-210579"/>
              <a:satOff val="-993"/>
              <a:lumOff val="245"/>
              <a:alphaOff val="0"/>
            </a:schemeClr>
          </a:solidFill>
          <a:prstDash val="dash"/>
        </a:ln>
        <a:effectLst/>
      </dsp:spPr>
      <dsp:style>
        <a:lnRef idx="1">
          <a:scrgbClr r="0" g="0" b="0"/>
        </a:lnRef>
        <a:fillRef idx="0">
          <a:scrgbClr r="0" g="0" b="0"/>
        </a:fillRef>
        <a:effectRef idx="0">
          <a:scrgbClr r="0" g="0" b="0"/>
        </a:effectRef>
        <a:fontRef idx="minor"/>
      </dsp:style>
    </dsp:sp>
    <dsp:sp modelId="{1CADFC5C-5C6E-EC41-832A-30E52E02FFCC}">
      <dsp:nvSpPr>
        <dsp:cNvPr id="0" name=""/>
        <dsp:cNvSpPr/>
      </dsp:nvSpPr>
      <dsp:spPr>
        <a:xfrm>
          <a:off x="2205527" y="2741542"/>
          <a:ext cx="87033" cy="87033"/>
        </a:xfrm>
        <a:prstGeom prst="ellipse">
          <a:avLst/>
        </a:prstGeom>
        <a:solidFill>
          <a:schemeClr val="accent5">
            <a:hueOff val="-210579"/>
            <a:satOff val="-993"/>
            <a:lumOff val="24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023B66-18C4-8044-8707-78769D5CF13F}">
      <dsp:nvSpPr>
        <dsp:cNvPr id="0" name=""/>
        <dsp:cNvSpPr/>
      </dsp:nvSpPr>
      <dsp:spPr>
        <a:xfrm>
          <a:off x="2861945" y="1958244"/>
          <a:ext cx="1225803" cy="435165"/>
        </a:xfrm>
        <a:prstGeom prst="rect">
          <a:avLst/>
        </a:prstGeom>
        <a:solidFill>
          <a:schemeClr val="accent5">
            <a:hueOff val="-421158"/>
            <a:satOff val="-1986"/>
            <a:lumOff val="490"/>
            <a:alphaOff val="0"/>
          </a:schemeClr>
        </a:solidFill>
        <a:ln w="15875" cap="flat" cmpd="sng" algn="ctr">
          <a:solidFill>
            <a:schemeClr val="accent5">
              <a:hueOff val="-421158"/>
              <a:satOff val="-1986"/>
              <a:lumOff val="4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a:t>2009</a:t>
          </a:r>
        </a:p>
      </dsp:txBody>
      <dsp:txXfrm>
        <a:off x="2861945" y="1958244"/>
        <a:ext cx="1225803" cy="435165"/>
      </dsp:txXfrm>
    </dsp:sp>
    <dsp:sp modelId="{241A53FD-DCD1-1C4B-A46F-3363265A3B5C}">
      <dsp:nvSpPr>
        <dsp:cNvPr id="0" name=""/>
        <dsp:cNvSpPr/>
      </dsp:nvSpPr>
      <dsp:spPr>
        <a:xfrm>
          <a:off x="2453344" y="0"/>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99060" numCol="1" spcCol="1270" anchor="b" anchorCtr="1">
          <a:noAutofit/>
        </a:bodyPr>
        <a:lstStyle/>
        <a:p>
          <a:pPr marL="0" lvl="0" indent="0" algn="ctr" defTabSz="577850">
            <a:lnSpc>
              <a:spcPct val="90000"/>
            </a:lnSpc>
            <a:spcBef>
              <a:spcPct val="0"/>
            </a:spcBef>
            <a:spcAft>
              <a:spcPct val="35000"/>
            </a:spcAft>
            <a:buNone/>
          </a:pPr>
          <a:r>
            <a:rPr lang="en-US" sz="1300" kern="1200"/>
            <a:t>iPhone 3GS is released, offering improved speed and performance compared to its predecessor.</a:t>
          </a:r>
        </a:p>
      </dsp:txBody>
      <dsp:txXfrm>
        <a:off x="2453344" y="0"/>
        <a:ext cx="2043006" cy="1523079"/>
      </dsp:txXfrm>
    </dsp:sp>
    <dsp:sp modelId="{AC88D40C-6C6B-1D49-A602-6AC26D344C43}">
      <dsp:nvSpPr>
        <dsp:cNvPr id="0" name=""/>
        <dsp:cNvSpPr/>
      </dsp:nvSpPr>
      <dsp:spPr>
        <a:xfrm>
          <a:off x="3474847" y="1610112"/>
          <a:ext cx="0" cy="348132"/>
        </a:xfrm>
        <a:prstGeom prst="line">
          <a:avLst/>
        </a:prstGeom>
        <a:noFill/>
        <a:ln w="9525" cap="flat" cmpd="sng" algn="ctr">
          <a:solidFill>
            <a:schemeClr val="accent5">
              <a:hueOff val="-421158"/>
              <a:satOff val="-1986"/>
              <a:lumOff val="490"/>
              <a:alphaOff val="0"/>
            </a:schemeClr>
          </a:solidFill>
          <a:prstDash val="dash"/>
        </a:ln>
        <a:effectLst/>
      </dsp:spPr>
      <dsp:style>
        <a:lnRef idx="1">
          <a:scrgbClr r="0" g="0" b="0"/>
        </a:lnRef>
        <a:fillRef idx="0">
          <a:scrgbClr r="0" g="0" b="0"/>
        </a:fillRef>
        <a:effectRef idx="0">
          <a:scrgbClr r="0" g="0" b="0"/>
        </a:effectRef>
        <a:fontRef idx="minor"/>
      </dsp:style>
    </dsp:sp>
    <dsp:sp modelId="{413BB279-1258-0747-8E40-181F45DC0E42}">
      <dsp:nvSpPr>
        <dsp:cNvPr id="0" name=""/>
        <dsp:cNvSpPr/>
      </dsp:nvSpPr>
      <dsp:spPr>
        <a:xfrm>
          <a:off x="3431330" y="1523079"/>
          <a:ext cx="87033" cy="87033"/>
        </a:xfrm>
        <a:prstGeom prst="ellipse">
          <a:avLst/>
        </a:prstGeom>
        <a:solidFill>
          <a:schemeClr val="accent5">
            <a:hueOff val="-421158"/>
            <a:satOff val="-1986"/>
            <a:lumOff val="4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578C23-74BE-9E4E-B8BF-CA2A2EFCF9C2}">
      <dsp:nvSpPr>
        <dsp:cNvPr id="0" name=""/>
        <dsp:cNvSpPr/>
      </dsp:nvSpPr>
      <dsp:spPr>
        <a:xfrm>
          <a:off x="4087749" y="1958244"/>
          <a:ext cx="1225803" cy="435165"/>
        </a:xfrm>
        <a:prstGeom prst="rect">
          <a:avLst/>
        </a:prstGeom>
        <a:solidFill>
          <a:schemeClr val="accent5">
            <a:hueOff val="-631737"/>
            <a:satOff val="-2979"/>
            <a:lumOff val="735"/>
            <a:alphaOff val="0"/>
          </a:schemeClr>
        </a:solidFill>
        <a:ln w="15875" cap="flat" cmpd="sng" algn="ctr">
          <a:solidFill>
            <a:schemeClr val="accent5">
              <a:hueOff val="-631737"/>
              <a:satOff val="-2979"/>
              <a:lumOff val="73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a:t>2010</a:t>
          </a:r>
        </a:p>
      </dsp:txBody>
      <dsp:txXfrm>
        <a:off x="4087749" y="1958244"/>
        <a:ext cx="1225803" cy="435165"/>
      </dsp:txXfrm>
    </dsp:sp>
    <dsp:sp modelId="{2D1A8950-51A0-3A47-BC9A-7C57F4001D66}">
      <dsp:nvSpPr>
        <dsp:cNvPr id="0" name=""/>
        <dsp:cNvSpPr/>
      </dsp:nvSpPr>
      <dsp:spPr>
        <a:xfrm>
          <a:off x="3679148" y="2828575"/>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9060" rIns="0" bIns="0" numCol="1" spcCol="1270" anchor="t" anchorCtr="1">
          <a:noAutofit/>
        </a:bodyPr>
        <a:lstStyle/>
        <a:p>
          <a:pPr marL="0" lvl="0" indent="0" algn="ctr" defTabSz="577850">
            <a:lnSpc>
              <a:spcPct val="90000"/>
            </a:lnSpc>
            <a:spcBef>
              <a:spcPct val="0"/>
            </a:spcBef>
            <a:spcAft>
              <a:spcPct val="35000"/>
            </a:spcAft>
            <a:buNone/>
          </a:pPr>
          <a:r>
            <a:rPr lang="en-US" sz="1300" kern="1200"/>
            <a:t>iPhone 4 is introduced, featuring a sleek design with a glass back, a high-resolution Retina display, and a front-facing camera.</a:t>
          </a:r>
        </a:p>
      </dsp:txBody>
      <dsp:txXfrm>
        <a:off x="3679148" y="2828575"/>
        <a:ext cx="2043006" cy="1523079"/>
      </dsp:txXfrm>
    </dsp:sp>
    <dsp:sp modelId="{C5752EB1-F35E-CA43-8809-0D04C1713FF9}">
      <dsp:nvSpPr>
        <dsp:cNvPr id="0" name=""/>
        <dsp:cNvSpPr/>
      </dsp:nvSpPr>
      <dsp:spPr>
        <a:xfrm>
          <a:off x="4700651" y="2393410"/>
          <a:ext cx="0" cy="348132"/>
        </a:xfrm>
        <a:prstGeom prst="line">
          <a:avLst/>
        </a:prstGeom>
        <a:noFill/>
        <a:ln w="9525" cap="flat" cmpd="sng" algn="ctr">
          <a:solidFill>
            <a:schemeClr val="accent5">
              <a:hueOff val="-631737"/>
              <a:satOff val="-2979"/>
              <a:lumOff val="735"/>
              <a:alphaOff val="0"/>
            </a:schemeClr>
          </a:solidFill>
          <a:prstDash val="dash"/>
        </a:ln>
        <a:effectLst/>
      </dsp:spPr>
      <dsp:style>
        <a:lnRef idx="1">
          <a:scrgbClr r="0" g="0" b="0"/>
        </a:lnRef>
        <a:fillRef idx="0">
          <a:scrgbClr r="0" g="0" b="0"/>
        </a:fillRef>
        <a:effectRef idx="0">
          <a:scrgbClr r="0" g="0" b="0"/>
        </a:effectRef>
        <a:fontRef idx="minor"/>
      </dsp:style>
    </dsp:sp>
    <dsp:sp modelId="{2E5BA55F-CDF7-A24F-A7C7-7E0A000D33B6}">
      <dsp:nvSpPr>
        <dsp:cNvPr id="0" name=""/>
        <dsp:cNvSpPr/>
      </dsp:nvSpPr>
      <dsp:spPr>
        <a:xfrm>
          <a:off x="4657134" y="2741542"/>
          <a:ext cx="87033" cy="87033"/>
        </a:xfrm>
        <a:prstGeom prst="ellipse">
          <a:avLst/>
        </a:prstGeom>
        <a:solidFill>
          <a:schemeClr val="accent5">
            <a:hueOff val="-631737"/>
            <a:satOff val="-2979"/>
            <a:lumOff val="7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AF18A9-B664-5A49-B3C3-E18C923DC48E}">
      <dsp:nvSpPr>
        <dsp:cNvPr id="0" name=""/>
        <dsp:cNvSpPr/>
      </dsp:nvSpPr>
      <dsp:spPr>
        <a:xfrm>
          <a:off x="5313553" y="1958244"/>
          <a:ext cx="1225803" cy="435165"/>
        </a:xfrm>
        <a:prstGeom prst="rect">
          <a:avLst/>
        </a:prstGeom>
        <a:solidFill>
          <a:schemeClr val="accent5">
            <a:hueOff val="-842315"/>
            <a:satOff val="-3972"/>
            <a:lumOff val="980"/>
            <a:alphaOff val="0"/>
          </a:schemeClr>
        </a:solidFill>
        <a:ln w="15875" cap="flat" cmpd="sng" algn="ctr">
          <a:solidFill>
            <a:schemeClr val="accent5">
              <a:hueOff val="-842315"/>
              <a:satOff val="-3972"/>
              <a:lumOff val="9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a:t>2011</a:t>
          </a:r>
        </a:p>
      </dsp:txBody>
      <dsp:txXfrm>
        <a:off x="5313553" y="1958244"/>
        <a:ext cx="1225803" cy="435165"/>
      </dsp:txXfrm>
    </dsp:sp>
    <dsp:sp modelId="{0C8372DA-6B58-0948-B3B0-C40F32E090C8}">
      <dsp:nvSpPr>
        <dsp:cNvPr id="0" name=""/>
        <dsp:cNvSpPr/>
      </dsp:nvSpPr>
      <dsp:spPr>
        <a:xfrm>
          <a:off x="4904952" y="0"/>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99060" numCol="1" spcCol="1270" anchor="b" anchorCtr="1">
          <a:noAutofit/>
        </a:bodyPr>
        <a:lstStyle/>
        <a:p>
          <a:pPr marL="0" lvl="0" indent="0" algn="ctr" defTabSz="577850">
            <a:lnSpc>
              <a:spcPct val="90000"/>
            </a:lnSpc>
            <a:spcBef>
              <a:spcPct val="0"/>
            </a:spcBef>
            <a:spcAft>
              <a:spcPct val="35000"/>
            </a:spcAft>
            <a:buNone/>
          </a:pPr>
          <a:r>
            <a:rPr lang="en-US" sz="1300" kern="1200" dirty="0"/>
            <a:t>iPhone 4S is released, introducing Siri, Apple's virtual assistant, and improving the camera with 1080p HD video recording.</a:t>
          </a:r>
        </a:p>
      </dsp:txBody>
      <dsp:txXfrm>
        <a:off x="4904952" y="0"/>
        <a:ext cx="2043006" cy="1523079"/>
      </dsp:txXfrm>
    </dsp:sp>
    <dsp:sp modelId="{5FE59061-6D7F-3C46-B059-3226E4E985D3}">
      <dsp:nvSpPr>
        <dsp:cNvPr id="0" name=""/>
        <dsp:cNvSpPr/>
      </dsp:nvSpPr>
      <dsp:spPr>
        <a:xfrm>
          <a:off x="5926455" y="1610112"/>
          <a:ext cx="0" cy="348132"/>
        </a:xfrm>
        <a:prstGeom prst="line">
          <a:avLst/>
        </a:prstGeom>
        <a:noFill/>
        <a:ln w="9525" cap="flat" cmpd="sng" algn="ctr">
          <a:solidFill>
            <a:schemeClr val="accent5">
              <a:hueOff val="-842315"/>
              <a:satOff val="-3972"/>
              <a:lumOff val="980"/>
              <a:alphaOff val="0"/>
            </a:schemeClr>
          </a:solidFill>
          <a:prstDash val="dash"/>
        </a:ln>
        <a:effectLst/>
      </dsp:spPr>
      <dsp:style>
        <a:lnRef idx="1">
          <a:scrgbClr r="0" g="0" b="0"/>
        </a:lnRef>
        <a:fillRef idx="0">
          <a:scrgbClr r="0" g="0" b="0"/>
        </a:fillRef>
        <a:effectRef idx="0">
          <a:scrgbClr r="0" g="0" b="0"/>
        </a:effectRef>
        <a:fontRef idx="minor"/>
      </dsp:style>
    </dsp:sp>
    <dsp:sp modelId="{B5ABA496-68B8-A64C-AD99-B8C1878736AC}">
      <dsp:nvSpPr>
        <dsp:cNvPr id="0" name=""/>
        <dsp:cNvSpPr/>
      </dsp:nvSpPr>
      <dsp:spPr>
        <a:xfrm>
          <a:off x="5882938" y="1523079"/>
          <a:ext cx="87033" cy="87033"/>
        </a:xfrm>
        <a:prstGeom prst="ellipse">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04CFAD-100C-F64B-BB44-7F91BBFCED0E}">
      <dsp:nvSpPr>
        <dsp:cNvPr id="0" name=""/>
        <dsp:cNvSpPr/>
      </dsp:nvSpPr>
      <dsp:spPr>
        <a:xfrm>
          <a:off x="6539357" y="1958244"/>
          <a:ext cx="1225803" cy="435165"/>
        </a:xfrm>
        <a:prstGeom prst="rect">
          <a:avLst/>
        </a:prstGeom>
        <a:solidFill>
          <a:schemeClr val="accent5">
            <a:hueOff val="-1052894"/>
            <a:satOff val="-4965"/>
            <a:lumOff val="1225"/>
            <a:alphaOff val="0"/>
          </a:schemeClr>
        </a:solidFill>
        <a:ln w="15875" cap="flat" cmpd="sng" algn="ctr">
          <a:solidFill>
            <a:schemeClr val="accent5">
              <a:hueOff val="-1052894"/>
              <a:satOff val="-4965"/>
              <a:lumOff val="122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a:t>2012</a:t>
          </a:r>
        </a:p>
      </dsp:txBody>
      <dsp:txXfrm>
        <a:off x="6539357" y="1958244"/>
        <a:ext cx="1225803" cy="435165"/>
      </dsp:txXfrm>
    </dsp:sp>
    <dsp:sp modelId="{90E57EFB-0F01-4540-B0CF-7C3790D7C82B}">
      <dsp:nvSpPr>
        <dsp:cNvPr id="0" name=""/>
        <dsp:cNvSpPr/>
      </dsp:nvSpPr>
      <dsp:spPr>
        <a:xfrm>
          <a:off x="6130756" y="2828575"/>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9060" rIns="0" bIns="0" numCol="1" spcCol="1270" anchor="t" anchorCtr="1">
          <a:noAutofit/>
        </a:bodyPr>
        <a:lstStyle/>
        <a:p>
          <a:pPr marL="0" lvl="0" indent="0" algn="ctr" defTabSz="577850">
            <a:lnSpc>
              <a:spcPct val="90000"/>
            </a:lnSpc>
            <a:spcBef>
              <a:spcPct val="0"/>
            </a:spcBef>
            <a:spcAft>
              <a:spcPct val="35000"/>
            </a:spcAft>
            <a:buNone/>
          </a:pPr>
          <a:r>
            <a:rPr lang="en-US" sz="1300" kern="1200"/>
            <a:t>iPhone 5 debuts with a larger 4-inch screen, a lighter and thinner design, and the introduction of the Lightning connector.</a:t>
          </a:r>
        </a:p>
      </dsp:txBody>
      <dsp:txXfrm>
        <a:off x="6130756" y="2828575"/>
        <a:ext cx="2043006" cy="1523079"/>
      </dsp:txXfrm>
    </dsp:sp>
    <dsp:sp modelId="{832B4937-3F9C-3244-98A0-0C5EFB8DC8D4}">
      <dsp:nvSpPr>
        <dsp:cNvPr id="0" name=""/>
        <dsp:cNvSpPr/>
      </dsp:nvSpPr>
      <dsp:spPr>
        <a:xfrm>
          <a:off x="7152259" y="2393410"/>
          <a:ext cx="0" cy="348132"/>
        </a:xfrm>
        <a:prstGeom prst="line">
          <a:avLst/>
        </a:prstGeom>
        <a:noFill/>
        <a:ln w="9525" cap="flat" cmpd="sng" algn="ctr">
          <a:solidFill>
            <a:schemeClr val="accent5">
              <a:hueOff val="-1052894"/>
              <a:satOff val="-4965"/>
              <a:lumOff val="1225"/>
              <a:alphaOff val="0"/>
            </a:schemeClr>
          </a:solidFill>
          <a:prstDash val="dash"/>
        </a:ln>
        <a:effectLst/>
      </dsp:spPr>
      <dsp:style>
        <a:lnRef idx="1">
          <a:scrgbClr r="0" g="0" b="0"/>
        </a:lnRef>
        <a:fillRef idx="0">
          <a:scrgbClr r="0" g="0" b="0"/>
        </a:fillRef>
        <a:effectRef idx="0">
          <a:scrgbClr r="0" g="0" b="0"/>
        </a:effectRef>
        <a:fontRef idx="minor"/>
      </dsp:style>
    </dsp:sp>
    <dsp:sp modelId="{8A5607B6-DB41-B746-A8EC-847EC82CFA70}">
      <dsp:nvSpPr>
        <dsp:cNvPr id="0" name=""/>
        <dsp:cNvSpPr/>
      </dsp:nvSpPr>
      <dsp:spPr>
        <a:xfrm>
          <a:off x="7108742" y="2741542"/>
          <a:ext cx="87033" cy="87033"/>
        </a:xfrm>
        <a:prstGeom prst="ellipse">
          <a:avLst/>
        </a:prstGeom>
        <a:solidFill>
          <a:schemeClr val="accent5">
            <a:hueOff val="-1052894"/>
            <a:satOff val="-4965"/>
            <a:lumOff val="122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E6DDBB-4AE0-9949-B3DE-E13A2BAD7D7E}">
      <dsp:nvSpPr>
        <dsp:cNvPr id="0" name=""/>
        <dsp:cNvSpPr/>
      </dsp:nvSpPr>
      <dsp:spPr>
        <a:xfrm>
          <a:off x="7765161" y="1958244"/>
          <a:ext cx="1225803" cy="435165"/>
        </a:xfrm>
        <a:prstGeom prst="rect">
          <a:avLst/>
        </a:prstGeom>
        <a:solidFill>
          <a:schemeClr val="accent5">
            <a:hueOff val="-1263473"/>
            <a:satOff val="-5958"/>
            <a:lumOff val="1470"/>
            <a:alphaOff val="0"/>
          </a:schemeClr>
        </a:solidFill>
        <a:ln w="15875" cap="flat" cmpd="sng" algn="ctr">
          <a:solidFill>
            <a:schemeClr val="accent5">
              <a:hueOff val="-1263473"/>
              <a:satOff val="-5958"/>
              <a:lumOff val="147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a:t>2014</a:t>
          </a:r>
        </a:p>
      </dsp:txBody>
      <dsp:txXfrm>
        <a:off x="7765161" y="1958244"/>
        <a:ext cx="1225803" cy="435165"/>
      </dsp:txXfrm>
    </dsp:sp>
    <dsp:sp modelId="{F68C6D46-0714-6045-AB3B-A088ED558B07}">
      <dsp:nvSpPr>
        <dsp:cNvPr id="0" name=""/>
        <dsp:cNvSpPr/>
      </dsp:nvSpPr>
      <dsp:spPr>
        <a:xfrm>
          <a:off x="7356560" y="0"/>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99060" numCol="1" spcCol="1270" anchor="b" anchorCtr="1">
          <a:noAutofit/>
        </a:bodyPr>
        <a:lstStyle/>
        <a:p>
          <a:pPr marL="0" lvl="0" indent="0" algn="ctr" defTabSz="577850">
            <a:lnSpc>
              <a:spcPct val="90000"/>
            </a:lnSpc>
            <a:spcBef>
              <a:spcPct val="0"/>
            </a:spcBef>
            <a:spcAft>
              <a:spcPct val="35000"/>
            </a:spcAft>
            <a:buNone/>
          </a:pPr>
          <a:r>
            <a:rPr lang="en-US" sz="1300" kern="1200"/>
            <a:t>iPhone 6 and 6 Plus are launched, featuring larger 4.7-inch and 5.5-inch displays, a move away from the previous 4-inch screen size.</a:t>
          </a:r>
        </a:p>
      </dsp:txBody>
      <dsp:txXfrm>
        <a:off x="7356560" y="0"/>
        <a:ext cx="2043006" cy="1523079"/>
      </dsp:txXfrm>
    </dsp:sp>
    <dsp:sp modelId="{1A9F222F-7AF3-0E44-A84B-B071C4DE34C8}">
      <dsp:nvSpPr>
        <dsp:cNvPr id="0" name=""/>
        <dsp:cNvSpPr/>
      </dsp:nvSpPr>
      <dsp:spPr>
        <a:xfrm>
          <a:off x="8378063" y="1610112"/>
          <a:ext cx="0" cy="348132"/>
        </a:xfrm>
        <a:prstGeom prst="line">
          <a:avLst/>
        </a:prstGeom>
        <a:noFill/>
        <a:ln w="9525" cap="flat" cmpd="sng" algn="ctr">
          <a:solidFill>
            <a:schemeClr val="accent5">
              <a:hueOff val="-1263473"/>
              <a:satOff val="-5958"/>
              <a:lumOff val="1470"/>
              <a:alphaOff val="0"/>
            </a:schemeClr>
          </a:solidFill>
          <a:prstDash val="dash"/>
        </a:ln>
        <a:effectLst/>
      </dsp:spPr>
      <dsp:style>
        <a:lnRef idx="1">
          <a:scrgbClr r="0" g="0" b="0"/>
        </a:lnRef>
        <a:fillRef idx="0">
          <a:scrgbClr r="0" g="0" b="0"/>
        </a:fillRef>
        <a:effectRef idx="0">
          <a:scrgbClr r="0" g="0" b="0"/>
        </a:effectRef>
        <a:fontRef idx="minor"/>
      </dsp:style>
    </dsp:sp>
    <dsp:sp modelId="{D2FE694F-F29A-1E44-B6D2-AC6C9710EF7F}">
      <dsp:nvSpPr>
        <dsp:cNvPr id="0" name=""/>
        <dsp:cNvSpPr/>
      </dsp:nvSpPr>
      <dsp:spPr>
        <a:xfrm>
          <a:off x="8334546" y="1523079"/>
          <a:ext cx="87033" cy="87033"/>
        </a:xfrm>
        <a:prstGeom prst="ellipse">
          <a:avLst/>
        </a:prstGeom>
        <a:solidFill>
          <a:schemeClr val="accent5">
            <a:hueOff val="-1263473"/>
            <a:satOff val="-5958"/>
            <a:lumOff val="14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2B8014-846D-3E4F-AE55-F8812F25D3D4}">
      <dsp:nvSpPr>
        <dsp:cNvPr id="0" name=""/>
        <dsp:cNvSpPr/>
      </dsp:nvSpPr>
      <dsp:spPr>
        <a:xfrm>
          <a:off x="8990965" y="1958244"/>
          <a:ext cx="1225803" cy="435165"/>
        </a:xfrm>
        <a:prstGeom prst="rect">
          <a:avLst/>
        </a:prstGeom>
        <a:solidFill>
          <a:schemeClr val="accent5">
            <a:hueOff val="-1474052"/>
            <a:satOff val="-6951"/>
            <a:lumOff val="1715"/>
            <a:alphaOff val="0"/>
          </a:schemeClr>
        </a:solidFill>
        <a:ln w="15875" cap="flat" cmpd="sng" algn="ctr">
          <a:solidFill>
            <a:schemeClr val="accent5">
              <a:hueOff val="-1474052"/>
              <a:satOff val="-6951"/>
              <a:lumOff val="17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a:t>2017</a:t>
          </a:r>
        </a:p>
      </dsp:txBody>
      <dsp:txXfrm>
        <a:off x="8990965" y="1958244"/>
        <a:ext cx="1225803" cy="435165"/>
      </dsp:txXfrm>
    </dsp:sp>
    <dsp:sp modelId="{945EDAA3-7DD4-944E-99BB-7B98D699C4C8}">
      <dsp:nvSpPr>
        <dsp:cNvPr id="0" name=""/>
        <dsp:cNvSpPr/>
      </dsp:nvSpPr>
      <dsp:spPr>
        <a:xfrm>
          <a:off x="8582364" y="2828575"/>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9060" rIns="0" bIns="0" numCol="1" spcCol="1270" anchor="t" anchorCtr="1">
          <a:noAutofit/>
        </a:bodyPr>
        <a:lstStyle/>
        <a:p>
          <a:pPr marL="0" lvl="0" indent="0" algn="ctr" defTabSz="577850">
            <a:lnSpc>
              <a:spcPct val="90000"/>
            </a:lnSpc>
            <a:spcBef>
              <a:spcPct val="0"/>
            </a:spcBef>
            <a:spcAft>
              <a:spcPct val="35000"/>
            </a:spcAft>
            <a:buNone/>
          </a:pPr>
          <a:r>
            <a:rPr lang="en-US" sz="1300" kern="1200" dirty="0"/>
            <a:t>iPhone X is released, celebrating the 10th anniversary with a OLED display, Face ID facial recognition technology, and the removal of the home button.</a:t>
          </a:r>
        </a:p>
      </dsp:txBody>
      <dsp:txXfrm>
        <a:off x="8582364" y="2828575"/>
        <a:ext cx="2043006" cy="1523079"/>
      </dsp:txXfrm>
    </dsp:sp>
    <dsp:sp modelId="{C00B7B19-2E02-0F44-8D3A-85A94341602F}">
      <dsp:nvSpPr>
        <dsp:cNvPr id="0" name=""/>
        <dsp:cNvSpPr/>
      </dsp:nvSpPr>
      <dsp:spPr>
        <a:xfrm>
          <a:off x="9603867" y="2393410"/>
          <a:ext cx="0" cy="348132"/>
        </a:xfrm>
        <a:prstGeom prst="line">
          <a:avLst/>
        </a:prstGeom>
        <a:noFill/>
        <a:ln w="9525" cap="flat" cmpd="sng" algn="ctr">
          <a:solidFill>
            <a:schemeClr val="accent5">
              <a:hueOff val="-1474052"/>
              <a:satOff val="-6951"/>
              <a:lumOff val="1715"/>
              <a:alphaOff val="0"/>
            </a:schemeClr>
          </a:solidFill>
          <a:prstDash val="dash"/>
        </a:ln>
        <a:effectLst/>
      </dsp:spPr>
      <dsp:style>
        <a:lnRef idx="1">
          <a:scrgbClr r="0" g="0" b="0"/>
        </a:lnRef>
        <a:fillRef idx="0">
          <a:scrgbClr r="0" g="0" b="0"/>
        </a:fillRef>
        <a:effectRef idx="0">
          <a:scrgbClr r="0" g="0" b="0"/>
        </a:effectRef>
        <a:fontRef idx="minor"/>
      </dsp:style>
    </dsp:sp>
    <dsp:sp modelId="{C7964114-6619-E94E-B2FF-321B4D0A74A6}">
      <dsp:nvSpPr>
        <dsp:cNvPr id="0" name=""/>
        <dsp:cNvSpPr/>
      </dsp:nvSpPr>
      <dsp:spPr>
        <a:xfrm>
          <a:off x="9560350" y="2741542"/>
          <a:ext cx="87033" cy="87033"/>
        </a:xfrm>
        <a:prstGeom prst="ellipse">
          <a:avLst/>
        </a:prstGeom>
        <a:solidFill>
          <a:schemeClr val="accent5">
            <a:hueOff val="-1474052"/>
            <a:satOff val="-6951"/>
            <a:lumOff val="171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4FED1-6D3B-204E-8F4B-16F39F5C0638}">
      <dsp:nvSpPr>
        <dsp:cNvPr id="0" name=""/>
        <dsp:cNvSpPr/>
      </dsp:nvSpPr>
      <dsp:spPr>
        <a:xfrm rot="5400000">
          <a:off x="10612088" y="1562925"/>
          <a:ext cx="435165" cy="1225803"/>
        </a:xfrm>
        <a:prstGeom prst="round2SameRect">
          <a:avLst/>
        </a:prstGeom>
        <a:solidFill>
          <a:schemeClr val="accent5">
            <a:hueOff val="-1684631"/>
            <a:satOff val="-7944"/>
            <a:lumOff val="1960"/>
            <a:alphaOff val="0"/>
          </a:schemeClr>
        </a:solidFill>
        <a:ln w="15875" cap="flat" cmpd="sng" algn="ctr">
          <a:solidFill>
            <a:schemeClr val="accent5">
              <a:hueOff val="-1684631"/>
              <a:satOff val="-7944"/>
              <a:lumOff val="19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a:t>2020</a:t>
          </a:r>
        </a:p>
      </dsp:txBody>
      <dsp:txXfrm rot="-5400000">
        <a:off x="10216770" y="1979487"/>
        <a:ext cx="1204560" cy="392679"/>
      </dsp:txXfrm>
    </dsp:sp>
    <dsp:sp modelId="{01FC881A-27D2-1B41-90B7-F5CAB402E7C4}">
      <dsp:nvSpPr>
        <dsp:cNvPr id="0" name=""/>
        <dsp:cNvSpPr/>
      </dsp:nvSpPr>
      <dsp:spPr>
        <a:xfrm>
          <a:off x="9808168" y="0"/>
          <a:ext cx="2043006" cy="1523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99060" numCol="1" spcCol="1270" anchor="b" anchorCtr="1">
          <a:noAutofit/>
        </a:bodyPr>
        <a:lstStyle/>
        <a:p>
          <a:pPr marL="0" lvl="0" indent="0" algn="ctr" defTabSz="577850">
            <a:lnSpc>
              <a:spcPct val="90000"/>
            </a:lnSpc>
            <a:spcBef>
              <a:spcPct val="0"/>
            </a:spcBef>
            <a:spcAft>
              <a:spcPct val="35000"/>
            </a:spcAft>
            <a:buNone/>
          </a:pPr>
          <a:r>
            <a:rPr lang="en-US" sz="1300" kern="1200"/>
            <a:t>iPhone 12 series is introduced, featuring 5G connectivity, MagSafe technology for wireless charging, and a design reminiscent of the iPhone 4 with flat edges.</a:t>
          </a:r>
        </a:p>
      </dsp:txBody>
      <dsp:txXfrm>
        <a:off x="9808168" y="0"/>
        <a:ext cx="2043006" cy="1523079"/>
      </dsp:txXfrm>
    </dsp:sp>
    <dsp:sp modelId="{C4234D66-C339-7143-93C8-34B431D495D1}">
      <dsp:nvSpPr>
        <dsp:cNvPr id="0" name=""/>
        <dsp:cNvSpPr/>
      </dsp:nvSpPr>
      <dsp:spPr>
        <a:xfrm>
          <a:off x="10829671" y="1610112"/>
          <a:ext cx="0" cy="348132"/>
        </a:xfrm>
        <a:prstGeom prst="line">
          <a:avLst/>
        </a:prstGeom>
        <a:noFill/>
        <a:ln w="9525" cap="flat" cmpd="sng" algn="ctr">
          <a:solidFill>
            <a:schemeClr val="accent5">
              <a:hueOff val="-1684631"/>
              <a:satOff val="-7944"/>
              <a:lumOff val="1960"/>
              <a:alphaOff val="0"/>
            </a:schemeClr>
          </a:solidFill>
          <a:prstDash val="dash"/>
        </a:ln>
        <a:effectLst/>
      </dsp:spPr>
      <dsp:style>
        <a:lnRef idx="1">
          <a:scrgbClr r="0" g="0" b="0"/>
        </a:lnRef>
        <a:fillRef idx="0">
          <a:scrgbClr r="0" g="0" b="0"/>
        </a:fillRef>
        <a:effectRef idx="0">
          <a:scrgbClr r="0" g="0" b="0"/>
        </a:effectRef>
        <a:fontRef idx="minor"/>
      </dsp:style>
    </dsp:sp>
    <dsp:sp modelId="{A415DA2B-60C5-044A-8315-6D1ED92C5BB4}">
      <dsp:nvSpPr>
        <dsp:cNvPr id="0" name=""/>
        <dsp:cNvSpPr/>
      </dsp:nvSpPr>
      <dsp:spPr>
        <a:xfrm>
          <a:off x="10786154" y="1523079"/>
          <a:ext cx="87033" cy="87033"/>
        </a:xfrm>
        <a:prstGeom prst="ellipse">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EF0E7-B58A-4B06-9A14-B8A40E763DEC}">
      <dsp:nvSpPr>
        <dsp:cNvPr id="0" name=""/>
        <dsp:cNvSpPr/>
      </dsp:nvSpPr>
      <dsp:spPr>
        <a:xfrm>
          <a:off x="276620" y="887397"/>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C1AA3D-07F9-4B56-9C8F-EEFD12FBB0B0}">
      <dsp:nvSpPr>
        <dsp:cNvPr id="0" name=""/>
        <dsp:cNvSpPr/>
      </dsp:nvSpPr>
      <dsp:spPr>
        <a:xfrm>
          <a:off x="458061" y="1068838"/>
          <a:ext cx="488496" cy="488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EFCC09-48FD-457E-A596-D93DCBD226EC}">
      <dsp:nvSpPr>
        <dsp:cNvPr id="0" name=""/>
        <dsp:cNvSpPr/>
      </dsp:nvSpPr>
      <dsp:spPr>
        <a:xfrm>
          <a:off x="4458" y="2003959"/>
          <a:ext cx="1395703" cy="558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Phone Addiction</a:t>
          </a:r>
        </a:p>
      </dsp:txBody>
      <dsp:txXfrm>
        <a:off x="4458" y="2003959"/>
        <a:ext cx="1395703" cy="558281"/>
      </dsp:txXfrm>
    </dsp:sp>
    <dsp:sp modelId="{970B661B-F1FA-4515-907D-81DB32590C36}">
      <dsp:nvSpPr>
        <dsp:cNvPr id="0" name=""/>
        <dsp:cNvSpPr/>
      </dsp:nvSpPr>
      <dsp:spPr>
        <a:xfrm>
          <a:off x="1916571" y="887397"/>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0D2BB8-A038-4494-A14C-64834B56E17A}">
      <dsp:nvSpPr>
        <dsp:cNvPr id="0" name=""/>
        <dsp:cNvSpPr/>
      </dsp:nvSpPr>
      <dsp:spPr>
        <a:xfrm>
          <a:off x="2098012" y="1068838"/>
          <a:ext cx="488496" cy="488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7059779-DEFA-45BF-BFE4-684488209961}">
      <dsp:nvSpPr>
        <dsp:cNvPr id="0" name=""/>
        <dsp:cNvSpPr/>
      </dsp:nvSpPr>
      <dsp:spPr>
        <a:xfrm>
          <a:off x="1644409" y="2003959"/>
          <a:ext cx="1395703" cy="558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Privacy Concerns</a:t>
          </a:r>
        </a:p>
      </dsp:txBody>
      <dsp:txXfrm>
        <a:off x="1644409" y="2003959"/>
        <a:ext cx="1395703" cy="558281"/>
      </dsp:txXfrm>
    </dsp:sp>
    <dsp:sp modelId="{B9C3513E-9731-46AE-9F28-D90420BF26C7}">
      <dsp:nvSpPr>
        <dsp:cNvPr id="0" name=""/>
        <dsp:cNvSpPr/>
      </dsp:nvSpPr>
      <dsp:spPr>
        <a:xfrm>
          <a:off x="3556522" y="887397"/>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9C4DBB-54E5-498C-AFDA-6F2BA9E5AA49}">
      <dsp:nvSpPr>
        <dsp:cNvPr id="0" name=""/>
        <dsp:cNvSpPr/>
      </dsp:nvSpPr>
      <dsp:spPr>
        <a:xfrm>
          <a:off x="3737963" y="1068838"/>
          <a:ext cx="488496" cy="488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C0DA5E-5903-4894-A564-FDA33FC1DFFB}">
      <dsp:nvSpPr>
        <dsp:cNvPr id="0" name=""/>
        <dsp:cNvSpPr/>
      </dsp:nvSpPr>
      <dsp:spPr>
        <a:xfrm>
          <a:off x="3284360" y="2003959"/>
          <a:ext cx="1395703" cy="558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Distracted Driving</a:t>
          </a:r>
        </a:p>
      </dsp:txBody>
      <dsp:txXfrm>
        <a:off x="3284360" y="2003959"/>
        <a:ext cx="1395703" cy="558281"/>
      </dsp:txXfrm>
    </dsp:sp>
    <dsp:sp modelId="{F8E4ECCA-7C70-4709-B17A-71164415FA16}">
      <dsp:nvSpPr>
        <dsp:cNvPr id="0" name=""/>
        <dsp:cNvSpPr/>
      </dsp:nvSpPr>
      <dsp:spPr>
        <a:xfrm>
          <a:off x="5196473" y="887397"/>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FFE78D-DE13-4C78-B335-F83D836220D2}">
      <dsp:nvSpPr>
        <dsp:cNvPr id="0" name=""/>
        <dsp:cNvSpPr/>
      </dsp:nvSpPr>
      <dsp:spPr>
        <a:xfrm>
          <a:off x="5377915" y="1068838"/>
          <a:ext cx="488496" cy="488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243EBE3-706B-4CAA-9063-2196346B2BB7}">
      <dsp:nvSpPr>
        <dsp:cNvPr id="0" name=""/>
        <dsp:cNvSpPr/>
      </dsp:nvSpPr>
      <dsp:spPr>
        <a:xfrm>
          <a:off x="4924311" y="2003959"/>
          <a:ext cx="1395703" cy="558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Social Queues</a:t>
          </a:r>
        </a:p>
      </dsp:txBody>
      <dsp:txXfrm>
        <a:off x="4924311" y="2003959"/>
        <a:ext cx="1395703" cy="558281"/>
      </dsp:txXfrm>
    </dsp:sp>
    <dsp:sp modelId="{1CB6EFE4-5019-427A-80E1-F7CDC94877EF}">
      <dsp:nvSpPr>
        <dsp:cNvPr id="0" name=""/>
        <dsp:cNvSpPr/>
      </dsp:nvSpPr>
      <dsp:spPr>
        <a:xfrm>
          <a:off x="6836424" y="887397"/>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8EF3C0-3706-44BA-AFD5-D05FF4DAE347}">
      <dsp:nvSpPr>
        <dsp:cNvPr id="0" name=""/>
        <dsp:cNvSpPr/>
      </dsp:nvSpPr>
      <dsp:spPr>
        <a:xfrm>
          <a:off x="7017866" y="1068838"/>
          <a:ext cx="488496" cy="48849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4C1D07-E0DF-4090-867D-D2FAD50DF2BE}">
      <dsp:nvSpPr>
        <dsp:cNvPr id="0" name=""/>
        <dsp:cNvSpPr/>
      </dsp:nvSpPr>
      <dsp:spPr>
        <a:xfrm>
          <a:off x="6564262" y="2003959"/>
          <a:ext cx="1395703" cy="558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Self-esteem</a:t>
          </a:r>
        </a:p>
      </dsp:txBody>
      <dsp:txXfrm>
        <a:off x="6564262" y="2003959"/>
        <a:ext cx="1395703" cy="558281"/>
      </dsp:txXfrm>
    </dsp:sp>
    <dsp:sp modelId="{270FCC89-62DE-4AD6-B71B-4EAFFDC8E828}">
      <dsp:nvSpPr>
        <dsp:cNvPr id="0" name=""/>
        <dsp:cNvSpPr/>
      </dsp:nvSpPr>
      <dsp:spPr>
        <a:xfrm>
          <a:off x="8476375" y="887397"/>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BE0CE8-CF48-459B-B7B5-C4BA65232FAC}">
      <dsp:nvSpPr>
        <dsp:cNvPr id="0" name=""/>
        <dsp:cNvSpPr/>
      </dsp:nvSpPr>
      <dsp:spPr>
        <a:xfrm>
          <a:off x="8657817" y="1068838"/>
          <a:ext cx="488496" cy="48849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7FC02F-49E4-4E78-865C-B135AE7AB2C0}">
      <dsp:nvSpPr>
        <dsp:cNvPr id="0" name=""/>
        <dsp:cNvSpPr/>
      </dsp:nvSpPr>
      <dsp:spPr>
        <a:xfrm>
          <a:off x="8204213" y="2003959"/>
          <a:ext cx="1395703" cy="558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Disruption of Traditional Industries</a:t>
          </a:r>
        </a:p>
      </dsp:txBody>
      <dsp:txXfrm>
        <a:off x="8204213" y="2003959"/>
        <a:ext cx="1395703" cy="5582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D3576-FAD0-2141-9F72-3604E722DE66}">
      <dsp:nvSpPr>
        <dsp:cNvPr id="0" name=""/>
        <dsp:cNvSpPr/>
      </dsp:nvSpPr>
      <dsp:spPr>
        <a:xfrm>
          <a:off x="0" y="0"/>
          <a:ext cx="8163718" cy="1116968"/>
        </a:xfrm>
        <a:prstGeom prst="roundRect">
          <a:avLst>
            <a:gd name="adj" fmla="val 10000"/>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dirty="0"/>
            <a:t>Communication</a:t>
          </a:r>
        </a:p>
      </dsp:txBody>
      <dsp:txXfrm>
        <a:off x="32715" y="32715"/>
        <a:ext cx="6958422" cy="1051538"/>
      </dsp:txXfrm>
    </dsp:sp>
    <dsp:sp modelId="{A3B309FC-FE97-5B4E-A4CB-4B22D376ABE4}">
      <dsp:nvSpPr>
        <dsp:cNvPr id="0" name=""/>
        <dsp:cNvSpPr/>
      </dsp:nvSpPr>
      <dsp:spPr>
        <a:xfrm>
          <a:off x="720328" y="1303129"/>
          <a:ext cx="8163718" cy="1116968"/>
        </a:xfrm>
        <a:prstGeom prst="roundRect">
          <a:avLst>
            <a:gd name="adj" fmla="val 10000"/>
          </a:avLst>
        </a:prstGeom>
        <a:solidFill>
          <a:schemeClr val="tx1">
            <a:lumMod val="50000"/>
            <a:lumOff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a:t>Great Photography</a:t>
          </a:r>
        </a:p>
      </dsp:txBody>
      <dsp:txXfrm>
        <a:off x="753043" y="1335844"/>
        <a:ext cx="6651931" cy="1051538"/>
      </dsp:txXfrm>
    </dsp:sp>
    <dsp:sp modelId="{C348AA86-FEB8-D44C-9C91-18D7BEA9963E}">
      <dsp:nvSpPr>
        <dsp:cNvPr id="0" name=""/>
        <dsp:cNvSpPr/>
      </dsp:nvSpPr>
      <dsp:spPr>
        <a:xfrm>
          <a:off x="1440656" y="2606258"/>
          <a:ext cx="8163718" cy="1116968"/>
        </a:xfrm>
        <a:prstGeom prst="roundRect">
          <a:avLst>
            <a:gd name="adj" fmla="val 10000"/>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a:t>Sleekness</a:t>
          </a:r>
        </a:p>
      </dsp:txBody>
      <dsp:txXfrm>
        <a:off x="1473371" y="2638973"/>
        <a:ext cx="6651931" cy="1051538"/>
      </dsp:txXfrm>
    </dsp:sp>
    <dsp:sp modelId="{57F68249-D1DC-6B4D-BDFB-87BAC4270A7F}">
      <dsp:nvSpPr>
        <dsp:cNvPr id="0" name=""/>
        <dsp:cNvSpPr/>
      </dsp:nvSpPr>
      <dsp:spPr>
        <a:xfrm>
          <a:off x="7437689" y="847034"/>
          <a:ext cx="726029" cy="726029"/>
        </a:xfrm>
        <a:prstGeom prst="downArrow">
          <a:avLst>
            <a:gd name="adj1" fmla="val 55000"/>
            <a:gd name="adj2" fmla="val 45000"/>
          </a:avLst>
        </a:prstGeom>
        <a:solidFill>
          <a:schemeClr val="bg1">
            <a:alpha val="9000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601046" y="847034"/>
        <a:ext cx="399315" cy="546337"/>
      </dsp:txXfrm>
    </dsp:sp>
    <dsp:sp modelId="{E0A0782C-18F6-6644-8250-E1104E600984}">
      <dsp:nvSpPr>
        <dsp:cNvPr id="0" name=""/>
        <dsp:cNvSpPr/>
      </dsp:nvSpPr>
      <dsp:spPr>
        <a:xfrm>
          <a:off x="8158017" y="2142717"/>
          <a:ext cx="726029" cy="726029"/>
        </a:xfrm>
        <a:prstGeom prst="downArrow">
          <a:avLst>
            <a:gd name="adj1" fmla="val 55000"/>
            <a:gd name="adj2" fmla="val 45000"/>
          </a:avLst>
        </a:prstGeom>
        <a:solidFill>
          <a:schemeClr val="bg1">
            <a:alpha val="90000"/>
          </a:schemeClr>
        </a:solidFill>
        <a:ln w="15875" cap="flat" cmpd="sng" algn="ctr">
          <a:solidFill>
            <a:schemeClr val="accent2">
              <a:tint val="40000"/>
              <a:alpha val="90000"/>
              <a:hueOff val="-4192819"/>
              <a:satOff val="16804"/>
              <a:lumOff val="24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321374" y="2142717"/>
        <a:ext cx="399315" cy="546337"/>
      </dsp:txXfrm>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12/13/23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12/13/23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mputerworld.com/article/3692531/evolution-of-apple-iphone.html" TargetMode="External"/><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hyperlink" Target="https://www.britannica.com/technology/iPhon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Mobile device with apps">
            <a:extLst>
              <a:ext uri="{FF2B5EF4-FFF2-40B4-BE49-F238E27FC236}">
                <a16:creationId xmlns:a16="http://schemas.microsoft.com/office/drawing/2014/main" id="{F2313977-9047-9CB9-2410-83776E2094E6}"/>
              </a:ext>
            </a:extLst>
          </p:cNvPr>
          <p:cNvPicPr>
            <a:picLocks noChangeAspect="1"/>
          </p:cNvPicPr>
          <p:nvPr/>
        </p:nvPicPr>
        <p:blipFill rotWithShape="1">
          <a:blip r:embed="rId2"/>
          <a:srcRect l="2"/>
          <a:stretch/>
        </p:blipFill>
        <p:spPr>
          <a:xfrm>
            <a:off x="305" y="0"/>
            <a:ext cx="12191695" cy="6857990"/>
          </a:xfrm>
          <a:prstGeom prst="rect">
            <a:avLst/>
          </a:prstGeom>
        </p:spPr>
      </p:pic>
      <p:sp>
        <p:nvSpPr>
          <p:cNvPr id="2" name="Title 1">
            <a:extLst>
              <a:ext uri="{FF2B5EF4-FFF2-40B4-BE49-F238E27FC236}">
                <a16:creationId xmlns:a16="http://schemas.microsoft.com/office/drawing/2014/main" id="{C7087867-3AB3-1146-AD7C-71C2C92BC549}"/>
              </a:ext>
            </a:extLst>
          </p:cNvPr>
          <p:cNvSpPr>
            <a:spLocks noGrp="1"/>
          </p:cNvSpPr>
          <p:nvPr>
            <p:ph type="ctrTitle"/>
          </p:nvPr>
        </p:nvSpPr>
        <p:spPr>
          <a:xfrm>
            <a:off x="0" y="3236470"/>
            <a:ext cx="10898011" cy="1252601"/>
          </a:xfrm>
        </p:spPr>
        <p:txBody>
          <a:bodyPr>
            <a:normAutofit/>
          </a:bodyPr>
          <a:lstStyle/>
          <a:p>
            <a:r>
              <a:rPr lang="en-US" sz="4400" dirty="0">
                <a:solidFill>
                  <a:srgbClr val="FFFFFE"/>
                </a:solidFill>
                <a:latin typeface="Times New Roman" panose="02020603050405020304" pitchFamily="18" charset="0"/>
                <a:cs typeface="Times New Roman" panose="02020603050405020304" pitchFamily="18" charset="0"/>
              </a:rPr>
              <a:t>THE IPHONE </a:t>
            </a:r>
          </a:p>
        </p:txBody>
      </p:sp>
      <p:sp>
        <p:nvSpPr>
          <p:cNvPr id="3" name="Subtitle 2">
            <a:extLst>
              <a:ext uri="{FF2B5EF4-FFF2-40B4-BE49-F238E27FC236}">
                <a16:creationId xmlns:a16="http://schemas.microsoft.com/office/drawing/2014/main" id="{30E84560-7CA4-9D40-A730-8B1287C564B3}"/>
              </a:ext>
            </a:extLst>
          </p:cNvPr>
          <p:cNvSpPr>
            <a:spLocks noGrp="1"/>
          </p:cNvSpPr>
          <p:nvPr>
            <p:ph type="subTitle" idx="1"/>
          </p:nvPr>
        </p:nvSpPr>
        <p:spPr>
          <a:xfrm>
            <a:off x="228600" y="4669144"/>
            <a:ext cx="10669411" cy="716529"/>
          </a:xfrm>
        </p:spPr>
        <p:txBody>
          <a:bodyPr>
            <a:normAutofit/>
          </a:bodyPr>
          <a:lstStyle/>
          <a:p>
            <a:r>
              <a:rPr lang="en-US" sz="1600" dirty="0">
                <a:solidFill>
                  <a:srgbClr val="FFFFFE"/>
                </a:solidFill>
                <a:latin typeface="Times New Roman" panose="02020603050405020304" pitchFamily="18" charset="0"/>
                <a:cs typeface="Times New Roman" panose="02020603050405020304" pitchFamily="18" charset="0"/>
              </a:rPr>
              <a:t>BY</a:t>
            </a:r>
            <a:r>
              <a:rPr lang="en-US" sz="1600" dirty="0">
                <a:solidFill>
                  <a:srgbClr val="FFFFFE"/>
                </a:solidFill>
              </a:rPr>
              <a:t>: </a:t>
            </a:r>
            <a:r>
              <a:rPr lang="en-US" sz="1600" dirty="0">
                <a:solidFill>
                  <a:srgbClr val="FFFFFE"/>
                </a:solidFill>
                <a:latin typeface="SAVOYE LET PLAIN:1.0" pitchFamily="2" charset="0"/>
                <a:cs typeface="Apple Chancery" panose="03020702040506060504" pitchFamily="66" charset="-79"/>
              </a:rPr>
              <a:t>ANTONINO GIORDANO</a:t>
            </a:r>
          </a:p>
        </p:txBody>
      </p:sp>
    </p:spTree>
    <p:extLst>
      <p:ext uri="{BB962C8B-B14F-4D97-AF65-F5344CB8AC3E}">
        <p14:creationId xmlns:p14="http://schemas.microsoft.com/office/powerpoint/2010/main" val="39677721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C431-4704-574D-B1D9-CE36E7158D95}"/>
              </a:ext>
            </a:extLst>
          </p:cNvPr>
          <p:cNvSpPr>
            <a:spLocks noGrp="1"/>
          </p:cNvSpPr>
          <p:nvPr>
            <p:ph type="title" idx="4294967295"/>
          </p:nvPr>
        </p:nvSpPr>
        <p:spPr>
          <a:xfrm>
            <a:off x="1" y="804863"/>
            <a:ext cx="12192000" cy="1049337"/>
          </a:xfrm>
        </p:spPr>
        <p:txBody>
          <a:bodyPr vert="horz" lIns="91440" tIns="45720" rIns="91440" bIns="45720" rtlCol="0" anchor="t">
            <a:normAutofit/>
          </a:bodyPr>
          <a:lstStyle/>
          <a:p>
            <a:r>
              <a:rPr lang="en-US" dirty="0"/>
              <a:t>			    </a:t>
            </a:r>
            <a:r>
              <a:rPr lang="en-US" u="sng" dirty="0">
                <a:latin typeface="Times New Roman" panose="02020603050405020304" pitchFamily="18" charset="0"/>
                <a:cs typeface="Times New Roman" panose="02020603050405020304" pitchFamily="18" charset="0"/>
              </a:rPr>
              <a:t>HISTORY OF THE IPHONE</a:t>
            </a:r>
          </a:p>
        </p:txBody>
      </p:sp>
      <p:graphicFrame>
        <p:nvGraphicFramePr>
          <p:cNvPr id="30" name="Content Placeholder 2">
            <a:extLst>
              <a:ext uri="{FF2B5EF4-FFF2-40B4-BE49-F238E27FC236}">
                <a16:creationId xmlns:a16="http://schemas.microsoft.com/office/drawing/2014/main" id="{36CFBCC1-674A-57BB-7562-70487B2E8C75}"/>
              </a:ext>
            </a:extLst>
          </p:cNvPr>
          <p:cNvGraphicFramePr>
            <a:graphicFrameLocks noGrp="1"/>
          </p:cNvGraphicFramePr>
          <p:nvPr>
            <p:ph idx="4294967295"/>
            <p:extLst>
              <p:ext uri="{D42A27DB-BD31-4B8C-83A1-F6EECF244321}">
                <p14:modId xmlns:p14="http://schemas.microsoft.com/office/powerpoint/2010/main" val="2967170048"/>
              </p:ext>
            </p:extLst>
          </p:nvPr>
        </p:nvGraphicFramePr>
        <p:xfrm>
          <a:off x="182879" y="1703070"/>
          <a:ext cx="11852911" cy="4351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A grey apple logo&#10;&#10;Description automatically generated">
            <a:extLst>
              <a:ext uri="{FF2B5EF4-FFF2-40B4-BE49-F238E27FC236}">
                <a16:creationId xmlns:a16="http://schemas.microsoft.com/office/drawing/2014/main" id="{660E88C6-5E53-2E48-ADF6-379832B3B43C}"/>
              </a:ext>
            </a:extLst>
          </p:cNvPr>
          <p:cNvPicPr>
            <a:picLocks noChangeAspect="1"/>
          </p:cNvPicPr>
          <p:nvPr/>
        </p:nvPicPr>
        <p:blipFill>
          <a:blip r:embed="rId7"/>
          <a:stretch>
            <a:fillRect/>
          </a:stretch>
        </p:blipFill>
        <p:spPr>
          <a:xfrm>
            <a:off x="8195310" y="217170"/>
            <a:ext cx="1167767" cy="1314450"/>
          </a:xfrm>
          <a:prstGeom prst="rect">
            <a:avLst/>
          </a:prstGeom>
        </p:spPr>
      </p:pic>
      <p:pic>
        <p:nvPicPr>
          <p:cNvPr id="10" name="Picture 9" descr="A grey apple logo&#10;&#10;Description automatically generated">
            <a:extLst>
              <a:ext uri="{FF2B5EF4-FFF2-40B4-BE49-F238E27FC236}">
                <a16:creationId xmlns:a16="http://schemas.microsoft.com/office/drawing/2014/main" id="{C5A3BE08-E6CD-A14E-9DD4-E260B0666908}"/>
              </a:ext>
            </a:extLst>
          </p:cNvPr>
          <p:cNvPicPr>
            <a:picLocks noChangeAspect="1"/>
          </p:cNvPicPr>
          <p:nvPr/>
        </p:nvPicPr>
        <p:blipFill>
          <a:blip r:embed="rId7"/>
          <a:stretch>
            <a:fillRect/>
          </a:stretch>
        </p:blipFill>
        <p:spPr>
          <a:xfrm>
            <a:off x="2025648" y="217170"/>
            <a:ext cx="1167767" cy="1314451"/>
          </a:xfrm>
          <a:prstGeom prst="rect">
            <a:avLst/>
          </a:prstGeom>
          <a:noFill/>
          <a:ln>
            <a:noFill/>
          </a:ln>
        </p:spPr>
      </p:pic>
    </p:spTree>
    <p:extLst>
      <p:ext uri="{BB962C8B-B14F-4D97-AF65-F5344CB8AC3E}">
        <p14:creationId xmlns:p14="http://schemas.microsoft.com/office/powerpoint/2010/main" val="8693277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1B6FE1E6-1155-46CD-9113-BC03DDD53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F80DFCE9-814C-46CF-8B54-3DF7C405D5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2AB1A2-6821-5E44-A89A-EC8FD1EA19B2}"/>
              </a:ext>
            </a:extLst>
          </p:cNvPr>
          <p:cNvSpPr>
            <a:spLocks noGrp="1"/>
          </p:cNvSpPr>
          <p:nvPr>
            <p:ph type="title"/>
          </p:nvPr>
        </p:nvSpPr>
        <p:spPr>
          <a:xfrm>
            <a:off x="1451581" y="5008500"/>
            <a:ext cx="9603272" cy="960755"/>
          </a:xfrm>
        </p:spPr>
        <p:txBody>
          <a:bodyPr anchor="t">
            <a:normAutofit/>
          </a:bodyPr>
          <a:lstStyle/>
          <a:p>
            <a:r>
              <a:rPr lang="en-US" dirty="0">
                <a:latin typeface="Times New Roman" panose="02020603050405020304" pitchFamily="18" charset="0"/>
                <a:cs typeface="Times New Roman" panose="02020603050405020304" pitchFamily="18" charset="0"/>
              </a:rPr>
              <a:t>		UNINTENDED consequences</a:t>
            </a:r>
          </a:p>
        </p:txBody>
      </p:sp>
      <p:cxnSp>
        <p:nvCxnSpPr>
          <p:cNvPr id="48" name="Straight Connector 47">
            <a:extLst>
              <a:ext uri="{FF2B5EF4-FFF2-40B4-BE49-F238E27FC236}">
                <a16:creationId xmlns:a16="http://schemas.microsoft.com/office/drawing/2014/main" id="{34EA8DE4-CCC2-431B-8C80-EA90145DB8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4826256"/>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0" name="Picture 49">
            <a:extLst>
              <a:ext uri="{FF2B5EF4-FFF2-40B4-BE49-F238E27FC236}">
                <a16:creationId xmlns:a16="http://schemas.microsoft.com/office/drawing/2014/main" id="{4CB4C886-8576-4974-AB93-DE953D2439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15050"/>
            <a:ext cx="12192000" cy="742950"/>
          </a:xfrm>
          <a:prstGeom prst="rect">
            <a:avLst/>
          </a:prstGeom>
        </p:spPr>
      </p:pic>
      <p:cxnSp>
        <p:nvCxnSpPr>
          <p:cNvPr id="52" name="Straight Connector 51">
            <a:extLst>
              <a:ext uri="{FF2B5EF4-FFF2-40B4-BE49-F238E27FC236}">
                <a16:creationId xmlns:a16="http://schemas.microsoft.com/office/drawing/2014/main" id="{9F386762-7F04-4308-9C63-5F9B6DD515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4494D23-27A4-A543-9131-87A441E53A51}"/>
              </a:ext>
            </a:extLst>
          </p:cNvPr>
          <p:cNvSpPr txBox="1"/>
          <p:nvPr/>
        </p:nvSpPr>
        <p:spPr>
          <a:xfrm>
            <a:off x="4994910" y="2148840"/>
            <a:ext cx="5417820" cy="1785104"/>
          </a:xfrm>
          <a:prstGeom prst="rect">
            <a:avLst/>
          </a:prstGeom>
          <a:noFill/>
        </p:spPr>
        <p:txBody>
          <a:bodyPr wrap="square" rtlCol="0">
            <a:spAutoFit/>
          </a:bodyPr>
          <a:lstStyle/>
          <a:p>
            <a:pPr marL="285750" indent="-285750">
              <a:spcAft>
                <a:spcPts val="600"/>
              </a:spcAft>
              <a:buFont typeface="Arial" panose="020B0604020202020204" pitchFamily="34" charset="0"/>
              <a:buChar char="•"/>
            </a:pPr>
            <a:endParaRPr lang="en-US" dirty="0"/>
          </a:p>
          <a:p>
            <a:pPr marL="285750" indent="-285750">
              <a:spcAft>
                <a:spcPts val="600"/>
              </a:spcAft>
              <a:buFont typeface="Arial" panose="020B0604020202020204" pitchFamily="34" charset="0"/>
              <a:buChar char="•"/>
            </a:pPr>
            <a:endParaRPr lang="en-US" dirty="0"/>
          </a:p>
          <a:p>
            <a:pPr marL="285750" indent="-285750">
              <a:spcAft>
                <a:spcPts val="600"/>
              </a:spcAft>
              <a:buFont typeface="Arial" panose="020B0604020202020204" pitchFamily="34" charset="0"/>
              <a:buChar char="•"/>
            </a:pPr>
            <a:endParaRPr lang="en-US" dirty="0"/>
          </a:p>
          <a:p>
            <a:pPr marL="285750" indent="-285750">
              <a:spcAft>
                <a:spcPts val="600"/>
              </a:spcAft>
              <a:buFont typeface="Arial" panose="020B0604020202020204" pitchFamily="34" charset="0"/>
              <a:buChar char="•"/>
            </a:pPr>
            <a:endParaRPr lang="en-US" dirty="0"/>
          </a:p>
          <a:p>
            <a:pPr marL="285750" indent="-285750">
              <a:spcAft>
                <a:spcPts val="600"/>
              </a:spcAft>
              <a:buFont typeface="Arial" panose="020B0604020202020204" pitchFamily="34" charset="0"/>
              <a:buChar char="•"/>
            </a:pPr>
            <a:endParaRPr lang="en-US" dirty="0"/>
          </a:p>
        </p:txBody>
      </p:sp>
      <p:graphicFrame>
        <p:nvGraphicFramePr>
          <p:cNvPr id="30" name="Content Placeholder 6">
            <a:extLst>
              <a:ext uri="{FF2B5EF4-FFF2-40B4-BE49-F238E27FC236}">
                <a16:creationId xmlns:a16="http://schemas.microsoft.com/office/drawing/2014/main" id="{4FC2836A-C7FB-008D-3FE1-A97792F3365B}"/>
              </a:ext>
            </a:extLst>
          </p:cNvPr>
          <p:cNvGraphicFramePr>
            <a:graphicFrameLocks noGrp="1"/>
          </p:cNvGraphicFramePr>
          <p:nvPr>
            <p:ph idx="1"/>
            <p:extLst>
              <p:ext uri="{D42A27DB-BD31-4B8C-83A1-F6EECF244321}">
                <p14:modId xmlns:p14="http://schemas.microsoft.com/office/powerpoint/2010/main" val="1586488895"/>
              </p:ext>
            </p:extLst>
          </p:nvPr>
        </p:nvGraphicFramePr>
        <p:xfrm>
          <a:off x="1450975" y="933450"/>
          <a:ext cx="9604375"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93172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1771E2-C761-D84B-847F-5A73D977C34E}"/>
              </a:ext>
            </a:extLst>
          </p:cNvPr>
          <p:cNvSpPr>
            <a:spLocks noGrp="1"/>
          </p:cNvSpPr>
          <p:nvPr>
            <p:ph type="title"/>
          </p:nvPr>
        </p:nvSpPr>
        <p:spPr>
          <a:xfrm>
            <a:off x="1451579" y="804519"/>
            <a:ext cx="9603275" cy="1049235"/>
          </a:xfrm>
        </p:spPr>
        <p:txBody>
          <a:bodyPr>
            <a:normAutofit/>
          </a:bodyPr>
          <a:lstStyle/>
          <a:p>
            <a:r>
              <a:rPr lang="en-US" dirty="0">
                <a:latin typeface="Times New Roman" panose="02020603050405020304" pitchFamily="18" charset="0"/>
                <a:cs typeface="Times New Roman" panose="02020603050405020304" pitchFamily="18" charset="0"/>
              </a:rPr>
              <a:t>		INTENDED consequences</a:t>
            </a:r>
          </a:p>
        </p:txBody>
      </p:sp>
      <p:cxnSp>
        <p:nvCxnSpPr>
          <p:cNvPr id="20" name="Straight Connector 19">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2" name="Rectangle 21">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6C6EB8BB-3591-3FBC-A4B2-967252263471}"/>
              </a:ext>
            </a:extLst>
          </p:cNvPr>
          <p:cNvGraphicFramePr>
            <a:graphicFrameLocks noGrp="1"/>
          </p:cNvGraphicFramePr>
          <p:nvPr>
            <p:ph idx="1"/>
            <p:extLst>
              <p:ext uri="{D42A27DB-BD31-4B8C-83A1-F6EECF244321}">
                <p14:modId xmlns:p14="http://schemas.microsoft.com/office/powerpoint/2010/main" val="2704988598"/>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40328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stract blurred public library with bookshelves">
            <a:extLst>
              <a:ext uri="{FF2B5EF4-FFF2-40B4-BE49-F238E27FC236}">
                <a16:creationId xmlns:a16="http://schemas.microsoft.com/office/drawing/2014/main" id="{59CDEC12-023B-6826-3DB4-2565BD6B4FB0}"/>
              </a:ext>
            </a:extLst>
          </p:cNvPr>
          <p:cNvPicPr>
            <a:picLocks noChangeAspect="1"/>
          </p:cNvPicPr>
          <p:nvPr/>
        </p:nvPicPr>
        <p:blipFill rotWithShape="1">
          <a:blip r:embed="rId2">
            <a:alphaModFix amt="50000"/>
          </a:blip>
          <a:srcRect t="1309" r="-1" b="14419"/>
          <a:stretch/>
        </p:blipFill>
        <p:spPr>
          <a:xfrm>
            <a:off x="305" y="10"/>
            <a:ext cx="12191695" cy="6857990"/>
          </a:xfrm>
          <a:prstGeom prst="rect">
            <a:avLst/>
          </a:prstGeom>
        </p:spPr>
      </p:pic>
      <p:sp>
        <p:nvSpPr>
          <p:cNvPr id="11"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3"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Rectangle 14">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8023266-FEA5-804B-9A22-951B7825B70E}"/>
              </a:ext>
            </a:extLst>
          </p:cNvPr>
          <p:cNvSpPr>
            <a:spLocks noGrp="1"/>
          </p:cNvSpPr>
          <p:nvPr>
            <p:ph type="title"/>
          </p:nvPr>
        </p:nvSpPr>
        <p:spPr>
          <a:xfrm>
            <a:off x="1130271" y="1193800"/>
            <a:ext cx="3193050" cy="4699000"/>
          </a:xfrm>
        </p:spPr>
        <p:txBody>
          <a:bodyPr anchor="ctr">
            <a:normAutofit fontScale="90000"/>
          </a:bodyPr>
          <a:lstStyle/>
          <a:p>
            <a:pPr>
              <a:lnSpc>
                <a:spcPct val="150000"/>
              </a:lnSpc>
            </a:pPr>
            <a:r>
              <a:rPr lang="en-US" dirty="0">
                <a:latin typeface="Times New Roman" panose="02020603050405020304" pitchFamily="18" charset="0"/>
                <a:cs typeface="Times New Roman" panose="02020603050405020304" pitchFamily="18" charset="0"/>
              </a:rPr>
              <a:t>FOUR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LAWS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OF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MEDIA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BY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JOHN MCLUHAN</a:t>
            </a:r>
          </a:p>
        </p:txBody>
      </p:sp>
      <p:cxnSp>
        <p:nvCxnSpPr>
          <p:cNvPr id="17" name="Straight Connector 16">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052ED61-9D89-6B40-8A04-5DEBEBBE173B}"/>
              </a:ext>
            </a:extLst>
          </p:cNvPr>
          <p:cNvSpPr>
            <a:spLocks noGrp="1"/>
          </p:cNvSpPr>
          <p:nvPr>
            <p:ph idx="1"/>
          </p:nvPr>
        </p:nvSpPr>
        <p:spPr>
          <a:xfrm>
            <a:off x="4976636" y="1193800"/>
            <a:ext cx="6085091" cy="4699000"/>
          </a:xfrm>
        </p:spPr>
        <p:txBody>
          <a:bodyPr anchor="ctr">
            <a:normAutofit/>
          </a:bodyPr>
          <a:lstStyle/>
          <a:p>
            <a:r>
              <a:rPr lang="en-US" dirty="0"/>
              <a:t>Enhancement: the first law suggests that media enhance or amplify certain aspects of human experience. </a:t>
            </a:r>
          </a:p>
          <a:p>
            <a:r>
              <a:rPr lang="en-US" dirty="0"/>
              <a:t>Obsolescence:  meaning new media and technologies render existing media obsolete.</a:t>
            </a:r>
          </a:p>
          <a:p>
            <a:r>
              <a:rPr lang="en-US" dirty="0"/>
              <a:t>Retrieval: the third law describes new media to often bring back or retrieve earlier forms of communication.</a:t>
            </a:r>
          </a:p>
          <a:p>
            <a:r>
              <a:rPr lang="en-US" dirty="0"/>
              <a:t>Reversal: the final law posits that new media can reverse or flip into their opposite under certain conditions. </a:t>
            </a:r>
          </a:p>
        </p:txBody>
      </p:sp>
      <p:sp>
        <p:nvSpPr>
          <p:cNvPr id="19"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136572312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ines intersecting at pushpin">
            <a:extLst>
              <a:ext uri="{FF2B5EF4-FFF2-40B4-BE49-F238E27FC236}">
                <a16:creationId xmlns:a16="http://schemas.microsoft.com/office/drawing/2014/main" id="{072D28D3-1F5C-B7D0-430E-9B05579EB52E}"/>
              </a:ext>
            </a:extLst>
          </p:cNvPr>
          <p:cNvPicPr>
            <a:picLocks noChangeAspect="1"/>
          </p:cNvPicPr>
          <p:nvPr/>
        </p:nvPicPr>
        <p:blipFill rotWithShape="1">
          <a:blip r:embed="rId2">
            <a:alphaModFix amt="50000"/>
          </a:blip>
          <a:srcRect t="9390" r="-1" b="6338"/>
          <a:stretch/>
        </p:blipFill>
        <p:spPr>
          <a:xfrm>
            <a:off x="305" y="10"/>
            <a:ext cx="12191695" cy="6857990"/>
          </a:xfrm>
          <a:prstGeom prst="rect">
            <a:avLst/>
          </a:prstGeom>
        </p:spPr>
      </p:pic>
      <p:sp>
        <p:nvSpPr>
          <p:cNvPr id="11"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3"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Rectangle 14">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6043D753-448F-9140-BDBA-A244B7C3E7BD}"/>
              </a:ext>
            </a:extLst>
          </p:cNvPr>
          <p:cNvSpPr>
            <a:spLocks noGrp="1"/>
          </p:cNvSpPr>
          <p:nvPr>
            <p:ph type="title"/>
          </p:nvPr>
        </p:nvSpPr>
        <p:spPr>
          <a:xfrm>
            <a:off x="1130271" y="1193800"/>
            <a:ext cx="3193050" cy="4699000"/>
          </a:xfrm>
        </p:spPr>
        <p:txBody>
          <a:bodyPr anchor="ctr">
            <a:normAutofit/>
          </a:bodyPr>
          <a:lstStyle/>
          <a:p>
            <a:r>
              <a:rPr lang="en-US" dirty="0">
                <a:latin typeface="Times New Roman" panose="02020603050405020304" pitchFamily="18" charset="0"/>
                <a:cs typeface="Times New Roman" panose="02020603050405020304" pitchFamily="18" charset="0"/>
              </a:rPr>
              <a:t>WORK CITED:</a:t>
            </a:r>
          </a:p>
        </p:txBody>
      </p:sp>
      <p:cxnSp>
        <p:nvCxnSpPr>
          <p:cNvPr id="17" name="Straight Connector 16">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A428F40-F14F-B34C-B4F5-1E74BB2B0247}"/>
              </a:ext>
            </a:extLst>
          </p:cNvPr>
          <p:cNvSpPr>
            <a:spLocks noGrp="1"/>
          </p:cNvSpPr>
          <p:nvPr>
            <p:ph idx="1"/>
          </p:nvPr>
        </p:nvSpPr>
        <p:spPr>
          <a:xfrm>
            <a:off x="4976636" y="2731770"/>
            <a:ext cx="6085091" cy="3161030"/>
          </a:xfrm>
          <a:noFill/>
        </p:spPr>
        <p:txBody>
          <a:bodyPr anchor="ctr">
            <a:normAutofit/>
          </a:bodyPr>
          <a:lstStyle/>
          <a:p>
            <a:r>
              <a:rPr lang="en-US" dirty="0"/>
              <a:t>https://preprints202104.0526.v1%20(2).pdf</a:t>
            </a:r>
          </a:p>
          <a:p>
            <a:r>
              <a:rPr lang="en-US" dirty="0">
                <a:hlinkClick r:id="rId3"/>
              </a:rPr>
              <a:t>https://www.computerworld.com/article/3692531/evolution-of-apple-iphone.html</a:t>
            </a:r>
            <a:endParaRPr lang="en-US" dirty="0"/>
          </a:p>
          <a:p>
            <a:r>
              <a:rPr lang="en-US" dirty="0">
                <a:hlinkClick r:id="rId4"/>
              </a:rPr>
              <a:t>https://www.britannica.com/technology/iPhone</a:t>
            </a:r>
            <a:endParaRPr lang="en-US" dirty="0"/>
          </a:p>
          <a:p>
            <a:pPr marL="0" indent="0">
              <a:buNone/>
            </a:pPr>
            <a:endParaRPr lang="en-US" dirty="0"/>
          </a:p>
          <a:p>
            <a:endParaRPr lang="en-US" dirty="0"/>
          </a:p>
          <a:p>
            <a:endParaRPr lang="en-US" dirty="0"/>
          </a:p>
          <a:p>
            <a:endParaRPr lang="en-US" dirty="0"/>
          </a:p>
        </p:txBody>
      </p:sp>
      <p:sp>
        <p:nvSpPr>
          <p:cNvPr id="19"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23051225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8BC298DB-2D5C-40A1-9A78-6B4A12198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5C2355B-7CE9-4192-9142-A41CA0A0C0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53E163F-84C7-534F-BD5F-700A691DD259}"/>
              </a:ext>
            </a:extLst>
          </p:cNvPr>
          <p:cNvSpPr>
            <a:spLocks noGrp="1"/>
          </p:cNvSpPr>
          <p:nvPr>
            <p:ph type="title" idx="4294967295"/>
          </p:nvPr>
        </p:nvSpPr>
        <p:spPr>
          <a:xfrm>
            <a:off x="6585200" y="967167"/>
            <a:ext cx="4151306" cy="2374516"/>
          </a:xfrm>
        </p:spPr>
        <p:txBody>
          <a:bodyPr vert="horz" lIns="91440" tIns="45720" rIns="91440" bIns="0" rtlCol="0" anchor="b">
            <a:normAutofit fontScale="90000"/>
          </a:bodyPr>
          <a:lstStyle/>
          <a:p>
            <a:r>
              <a:rPr lang="en-US" sz="4800" dirty="0">
                <a:latin typeface="Times New Roman" panose="02020603050405020304" pitchFamily="18" charset="0"/>
                <a:cs typeface="Times New Roman" panose="02020603050405020304" pitchFamily="18" charset="0"/>
              </a:rPr>
              <a:t>THANK YOU!</a:t>
            </a:r>
            <a:br>
              <a:rPr lang="en-US" sz="4800" dirty="0">
                <a:latin typeface="Times New Roman" panose="02020603050405020304" pitchFamily="18" charset="0"/>
                <a:cs typeface="Times New Roman" panose="02020603050405020304" pitchFamily="18" charset="0"/>
              </a:rPr>
            </a:b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ANTONINO GIORDANO</a:t>
            </a:r>
          </a:p>
        </p:txBody>
      </p:sp>
      <p:pic>
        <p:nvPicPr>
          <p:cNvPr id="8" name="Graphic 7" descr="Accept">
            <a:extLst>
              <a:ext uri="{FF2B5EF4-FFF2-40B4-BE49-F238E27FC236}">
                <a16:creationId xmlns:a16="http://schemas.microsoft.com/office/drawing/2014/main" id="{9579750D-7704-469F-9EC9-4E8D7894CC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79869" y="805583"/>
            <a:ext cx="4660762" cy="4660762"/>
          </a:xfrm>
          <a:prstGeom prst="rect">
            <a:avLst/>
          </a:prstGeom>
        </p:spPr>
      </p:pic>
      <p:cxnSp>
        <p:nvCxnSpPr>
          <p:cNvPr id="30" name="Straight Connector 22">
            <a:extLst>
              <a:ext uri="{FF2B5EF4-FFF2-40B4-BE49-F238E27FC236}">
                <a16:creationId xmlns:a16="http://schemas.microsoft.com/office/drawing/2014/main" id="{06D05ED8-39E4-42F8-92CB-704C2BD0D2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79647" y="3526496"/>
            <a:ext cx="414993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1" name="Picture 24">
            <a:extLst>
              <a:ext uri="{FF2B5EF4-FFF2-40B4-BE49-F238E27FC236}">
                <a16:creationId xmlns:a16="http://schemas.microsoft.com/office/drawing/2014/main" id="{45CE2E7C-6AA3-4710-825D-4CDDF788C7B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26">
            <a:extLst>
              <a:ext uri="{FF2B5EF4-FFF2-40B4-BE49-F238E27FC236}">
                <a16:creationId xmlns:a16="http://schemas.microsoft.com/office/drawing/2014/main" id="{3256C6C3-0EDC-4651-AB37-9F26CFAA6C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4099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{792ADC16-07B2-8E40-8447-EAD837C4A0C9}tf10001119</Template>
  <TotalTime>463</TotalTime>
  <Words>385</Words>
  <Application>Microsoft Macintosh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Gill Sans MT</vt:lpstr>
      <vt:lpstr>SAVOYE LET PLAIN:1.0</vt:lpstr>
      <vt:lpstr>Times New Roman</vt:lpstr>
      <vt:lpstr>Gallery</vt:lpstr>
      <vt:lpstr>THE IPHONE </vt:lpstr>
      <vt:lpstr>       HISTORY OF THE IPHONE</vt:lpstr>
      <vt:lpstr>  UNINTENDED consequences</vt:lpstr>
      <vt:lpstr>  INTENDED consequences</vt:lpstr>
      <vt:lpstr>FOUR  LAWS  OF  MEDIA  BY  JOHN MCLUHAN</vt:lpstr>
      <vt:lpstr>WORK CITED:</vt:lpstr>
      <vt:lpstr>THANK YOU!  ANTONINO GIORDANO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IPHONE </dc:title>
  <dc:creator>Antonino Giordano</dc:creator>
  <cp:lastModifiedBy>Antonino Giordano</cp:lastModifiedBy>
  <cp:revision>3</cp:revision>
  <dcterms:created xsi:type="dcterms:W3CDTF">2023-12-08T17:31:36Z</dcterms:created>
  <dcterms:modified xsi:type="dcterms:W3CDTF">2023-12-14T00:17:34Z</dcterms:modified>
</cp:coreProperties>
</file>