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2" r:id="rId4"/>
    <p:sldId id="258" r:id="rId5"/>
    <p:sldId id="264" r:id="rId6"/>
    <p:sldId id="265" r:id="rId7"/>
    <p:sldId id="266" r:id="rId8"/>
    <p:sldId id="259" r:id="rId9"/>
    <p:sldId id="260"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FF565-3BBD-42EA-B555-19AEB0843F77}" v="65" dt="2023-11-13T23:05:20.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mbir.Singh" userId="1844e59d-25d2-4d49-a986-c309cc3ce866" providerId="ADAL" clId="{AD6FF565-3BBD-42EA-B555-19AEB0843F77}"/>
    <pc:docChg chg="undo custSel addSld modSld sldOrd addMainMaster delMainMaster">
      <pc:chgData name="Parmbir.Singh" userId="1844e59d-25d2-4d49-a986-c309cc3ce866" providerId="ADAL" clId="{AD6FF565-3BBD-42EA-B555-19AEB0843F77}" dt="2023-11-13T23:06:13.647" v="4685" actId="20577"/>
      <pc:docMkLst>
        <pc:docMk/>
      </pc:docMkLst>
      <pc:sldChg chg="addSp modSp mod setBg modClrScheme addAnim setClrOvrMap chgLayout">
        <pc:chgData name="Parmbir.Singh" userId="1844e59d-25d2-4d49-a986-c309cc3ce866" providerId="ADAL" clId="{AD6FF565-3BBD-42EA-B555-19AEB0843F77}" dt="2023-10-30T00:02:35.887" v="2"/>
        <pc:sldMkLst>
          <pc:docMk/>
          <pc:sldMk cId="4209498601" sldId="256"/>
        </pc:sldMkLst>
        <pc:spChg chg="mod">
          <ac:chgData name="Parmbir.Singh" userId="1844e59d-25d2-4d49-a986-c309cc3ce866" providerId="ADAL" clId="{AD6FF565-3BBD-42EA-B555-19AEB0843F77}" dt="2023-10-30T00:02:35.872" v="0" actId="26606"/>
          <ac:spMkLst>
            <pc:docMk/>
            <pc:sldMk cId="4209498601" sldId="256"/>
            <ac:spMk id="2" creationId="{9FB5D009-3337-F825-708F-8519A02E90B1}"/>
          </ac:spMkLst>
        </pc:spChg>
        <pc:spChg chg="mod">
          <ac:chgData name="Parmbir.Singh" userId="1844e59d-25d2-4d49-a986-c309cc3ce866" providerId="ADAL" clId="{AD6FF565-3BBD-42EA-B555-19AEB0843F77}" dt="2023-10-30T00:02:35.872" v="0" actId="26606"/>
          <ac:spMkLst>
            <pc:docMk/>
            <pc:sldMk cId="4209498601" sldId="256"/>
            <ac:spMk id="3" creationId="{F92622AC-87D5-3A15-CCD3-F9CAD2EF0066}"/>
          </ac:spMkLst>
        </pc:spChg>
        <pc:spChg chg="add">
          <ac:chgData name="Parmbir.Singh" userId="1844e59d-25d2-4d49-a986-c309cc3ce866" providerId="ADAL" clId="{AD6FF565-3BBD-42EA-B555-19AEB0843F77}" dt="2023-10-30T00:02:35.872" v="0" actId="26606"/>
          <ac:spMkLst>
            <pc:docMk/>
            <pc:sldMk cId="4209498601" sldId="256"/>
            <ac:spMk id="9" creationId="{6DA65B90-7B06-4499-91BA-CDDD36132481}"/>
          </ac:spMkLst>
        </pc:spChg>
        <pc:spChg chg="add">
          <ac:chgData name="Parmbir.Singh" userId="1844e59d-25d2-4d49-a986-c309cc3ce866" providerId="ADAL" clId="{AD6FF565-3BBD-42EA-B555-19AEB0843F77}" dt="2023-10-30T00:02:35.872" v="0" actId="26606"/>
          <ac:spMkLst>
            <pc:docMk/>
            <pc:sldMk cId="4209498601" sldId="256"/>
            <ac:spMk id="11" creationId="{E99D7AAF-4170-4D21-AB6C-605F6F100C2E}"/>
          </ac:spMkLst>
        </pc:spChg>
        <pc:spChg chg="add">
          <ac:chgData name="Parmbir.Singh" userId="1844e59d-25d2-4d49-a986-c309cc3ce866" providerId="ADAL" clId="{AD6FF565-3BBD-42EA-B555-19AEB0843F77}" dt="2023-10-30T00:02:35.872" v="0" actId="26606"/>
          <ac:spMkLst>
            <pc:docMk/>
            <pc:sldMk cId="4209498601" sldId="256"/>
            <ac:spMk id="13" creationId="{9502469D-C562-48E3-ABA2-3CFA55C52684}"/>
          </ac:spMkLst>
        </pc:spChg>
        <pc:picChg chg="add">
          <ac:chgData name="Parmbir.Singh" userId="1844e59d-25d2-4d49-a986-c309cc3ce866" providerId="ADAL" clId="{AD6FF565-3BBD-42EA-B555-19AEB0843F77}" dt="2023-10-30T00:02:35.872" v="0" actId="26606"/>
          <ac:picMkLst>
            <pc:docMk/>
            <pc:sldMk cId="4209498601" sldId="256"/>
            <ac:picMk id="4" creationId="{8CCF8619-6DB4-ACE9-1825-C1CF3D39DCFA}"/>
          </ac:picMkLst>
        </pc:picChg>
        <pc:cxnChg chg="add">
          <ac:chgData name="Parmbir.Singh" userId="1844e59d-25d2-4d49-a986-c309cc3ce866" providerId="ADAL" clId="{AD6FF565-3BBD-42EA-B555-19AEB0843F77}" dt="2023-10-30T00:02:35.872" v="0" actId="26606"/>
          <ac:cxnSpMkLst>
            <pc:docMk/>
            <pc:sldMk cId="4209498601" sldId="256"/>
            <ac:cxnSpMk id="15" creationId="{4D594499-F983-4364-8ABC-5BCDC2E906BF}"/>
          </ac:cxnSpMkLst>
        </pc:cxnChg>
        <pc:cxnChg chg="add">
          <ac:chgData name="Parmbir.Singh" userId="1844e59d-25d2-4d49-a986-c309cc3ce866" providerId="ADAL" clId="{AD6FF565-3BBD-42EA-B555-19AEB0843F77}" dt="2023-10-30T00:02:35.872" v="0" actId="26606"/>
          <ac:cxnSpMkLst>
            <pc:docMk/>
            <pc:sldMk cId="4209498601" sldId="256"/>
            <ac:cxnSpMk id="17" creationId="{6D4C177C-581F-4CC8-A686-0B6D25DC6A70}"/>
          </ac:cxnSpMkLst>
        </pc:cxnChg>
        <pc:cxnChg chg="add">
          <ac:chgData name="Parmbir.Singh" userId="1844e59d-25d2-4d49-a986-c309cc3ce866" providerId="ADAL" clId="{AD6FF565-3BBD-42EA-B555-19AEB0843F77}" dt="2023-10-30T00:02:35.872" v="0" actId="26606"/>
          <ac:cxnSpMkLst>
            <pc:docMk/>
            <pc:sldMk cId="4209498601" sldId="256"/>
            <ac:cxnSpMk id="19" creationId="{BBDB03F3-936C-4FC9-8A4E-9ADA66A9809A}"/>
          </ac:cxnSpMkLst>
        </pc:cxnChg>
      </pc:sldChg>
      <pc:sldChg chg="addSp modSp new mod setBg setClrOvrMap">
        <pc:chgData name="Parmbir.Singh" userId="1844e59d-25d2-4d49-a986-c309cc3ce866" providerId="ADAL" clId="{AD6FF565-3BBD-42EA-B555-19AEB0843F77}" dt="2023-11-01T21:03:57.272" v="2927" actId="26606"/>
        <pc:sldMkLst>
          <pc:docMk/>
          <pc:sldMk cId="229557395" sldId="257"/>
        </pc:sldMkLst>
        <pc:spChg chg="mod">
          <ac:chgData name="Parmbir.Singh" userId="1844e59d-25d2-4d49-a986-c309cc3ce866" providerId="ADAL" clId="{AD6FF565-3BBD-42EA-B555-19AEB0843F77}" dt="2023-11-01T21:03:57.272" v="2927" actId="26606"/>
          <ac:spMkLst>
            <pc:docMk/>
            <pc:sldMk cId="229557395" sldId="257"/>
            <ac:spMk id="2" creationId="{5F87C359-A31B-96A4-7305-6EAB5E0FFE24}"/>
          </ac:spMkLst>
        </pc:spChg>
        <pc:spChg chg="mod">
          <ac:chgData name="Parmbir.Singh" userId="1844e59d-25d2-4d49-a986-c309cc3ce866" providerId="ADAL" clId="{AD6FF565-3BBD-42EA-B555-19AEB0843F77}" dt="2023-11-01T21:03:57.272" v="2927" actId="26606"/>
          <ac:spMkLst>
            <pc:docMk/>
            <pc:sldMk cId="229557395" sldId="257"/>
            <ac:spMk id="3" creationId="{DF14E504-CEAF-4E3F-C615-C2BB6904C72F}"/>
          </ac:spMkLst>
        </pc:spChg>
        <pc:spChg chg="add">
          <ac:chgData name="Parmbir.Singh" userId="1844e59d-25d2-4d49-a986-c309cc3ce866" providerId="ADAL" clId="{AD6FF565-3BBD-42EA-B555-19AEB0843F77}" dt="2023-11-01T21:03:57.272" v="2927" actId="26606"/>
          <ac:spMkLst>
            <pc:docMk/>
            <pc:sldMk cId="229557395" sldId="257"/>
            <ac:spMk id="10" creationId="{B937640E-EF7A-4A6C-A950-D12B7D5C923E}"/>
          </ac:spMkLst>
        </pc:spChg>
        <pc:spChg chg="add">
          <ac:chgData name="Parmbir.Singh" userId="1844e59d-25d2-4d49-a986-c309cc3ce866" providerId="ADAL" clId="{AD6FF565-3BBD-42EA-B555-19AEB0843F77}" dt="2023-11-01T21:03:57.272" v="2927" actId="26606"/>
          <ac:spMkLst>
            <pc:docMk/>
            <pc:sldMk cId="229557395" sldId="257"/>
            <ac:spMk id="12" creationId="{06F5F482-D021-433B-851C-B07B40E9B78E}"/>
          </ac:spMkLst>
        </pc:spChg>
        <pc:spChg chg="add">
          <ac:chgData name="Parmbir.Singh" userId="1844e59d-25d2-4d49-a986-c309cc3ce866" providerId="ADAL" clId="{AD6FF565-3BBD-42EA-B555-19AEB0843F77}" dt="2023-11-01T21:03:57.272" v="2927" actId="26606"/>
          <ac:spMkLst>
            <pc:docMk/>
            <pc:sldMk cId="229557395" sldId="257"/>
            <ac:spMk id="14" creationId="{8B3D301E-EEB6-4474-BFB1-FCD7A1F30371}"/>
          </ac:spMkLst>
        </pc:spChg>
        <pc:picChg chg="add mod ord">
          <ac:chgData name="Parmbir.Singh" userId="1844e59d-25d2-4d49-a986-c309cc3ce866" providerId="ADAL" clId="{AD6FF565-3BBD-42EA-B555-19AEB0843F77}" dt="2023-11-01T21:03:57.272" v="2927" actId="26606"/>
          <ac:picMkLst>
            <pc:docMk/>
            <pc:sldMk cId="229557395" sldId="257"/>
            <ac:picMk id="5" creationId="{B60A3F44-0173-31B5-AD44-E1B0C0B838D0}"/>
          </ac:picMkLst>
        </pc:picChg>
        <pc:cxnChg chg="add">
          <ac:chgData name="Parmbir.Singh" userId="1844e59d-25d2-4d49-a986-c309cc3ce866" providerId="ADAL" clId="{AD6FF565-3BBD-42EA-B555-19AEB0843F77}" dt="2023-11-01T21:03:57.272" v="2927" actId="26606"/>
          <ac:cxnSpMkLst>
            <pc:docMk/>
            <pc:sldMk cId="229557395" sldId="257"/>
            <ac:cxnSpMk id="16" creationId="{6456490F-35AF-4D43-B301-FBCB19F2B31A}"/>
          </ac:cxnSpMkLst>
        </pc:cxnChg>
        <pc:cxnChg chg="add">
          <ac:chgData name="Parmbir.Singh" userId="1844e59d-25d2-4d49-a986-c309cc3ce866" providerId="ADAL" clId="{AD6FF565-3BBD-42EA-B555-19AEB0843F77}" dt="2023-11-01T21:03:57.272" v="2927" actId="26606"/>
          <ac:cxnSpMkLst>
            <pc:docMk/>
            <pc:sldMk cId="229557395" sldId="257"/>
            <ac:cxnSpMk id="18" creationId="{85F2753B-199B-4FF0-838F-41E8D058E953}"/>
          </ac:cxnSpMkLst>
        </pc:cxnChg>
        <pc:cxnChg chg="add">
          <ac:chgData name="Parmbir.Singh" userId="1844e59d-25d2-4d49-a986-c309cc3ce866" providerId="ADAL" clId="{AD6FF565-3BBD-42EA-B555-19AEB0843F77}" dt="2023-11-01T21:03:57.272" v="2927" actId="26606"/>
          <ac:cxnSpMkLst>
            <pc:docMk/>
            <pc:sldMk cId="229557395" sldId="257"/>
            <ac:cxnSpMk id="20" creationId="{B0BDEAB7-0E83-4F55-90F4-098569F5A573}"/>
          </ac:cxnSpMkLst>
        </pc:cxnChg>
      </pc:sldChg>
      <pc:sldChg chg="modSp new mod">
        <pc:chgData name="Parmbir.Singh" userId="1844e59d-25d2-4d49-a986-c309cc3ce866" providerId="ADAL" clId="{AD6FF565-3BBD-42EA-B555-19AEB0843F77}" dt="2023-10-30T00:24:42.836" v="652" actId="20577"/>
        <pc:sldMkLst>
          <pc:docMk/>
          <pc:sldMk cId="4215716094" sldId="258"/>
        </pc:sldMkLst>
        <pc:spChg chg="mod">
          <ac:chgData name="Parmbir.Singh" userId="1844e59d-25d2-4d49-a986-c309cc3ce866" providerId="ADAL" clId="{AD6FF565-3BBD-42EA-B555-19AEB0843F77}" dt="2023-10-30T00:23:52.818" v="629" actId="20577"/>
          <ac:spMkLst>
            <pc:docMk/>
            <pc:sldMk cId="4215716094" sldId="258"/>
            <ac:spMk id="2" creationId="{F3156AB7-F2BD-6745-CAFF-85EF73340750}"/>
          </ac:spMkLst>
        </pc:spChg>
        <pc:spChg chg="mod">
          <ac:chgData name="Parmbir.Singh" userId="1844e59d-25d2-4d49-a986-c309cc3ce866" providerId="ADAL" clId="{AD6FF565-3BBD-42EA-B555-19AEB0843F77}" dt="2023-10-30T00:24:42.836" v="652" actId="20577"/>
          <ac:spMkLst>
            <pc:docMk/>
            <pc:sldMk cId="4215716094" sldId="258"/>
            <ac:spMk id="3" creationId="{E40724A0-8A80-2D74-D17E-805A1157F7DE}"/>
          </ac:spMkLst>
        </pc:spChg>
      </pc:sldChg>
      <pc:sldChg chg="addSp modSp new mod setBg setClrOvrMap">
        <pc:chgData name="Parmbir.Singh" userId="1844e59d-25d2-4d49-a986-c309cc3ce866" providerId="ADAL" clId="{AD6FF565-3BBD-42EA-B555-19AEB0843F77}" dt="2023-11-01T21:02:44.777" v="2925" actId="26606"/>
        <pc:sldMkLst>
          <pc:docMk/>
          <pc:sldMk cId="2887548197" sldId="259"/>
        </pc:sldMkLst>
        <pc:spChg chg="mod">
          <ac:chgData name="Parmbir.Singh" userId="1844e59d-25d2-4d49-a986-c309cc3ce866" providerId="ADAL" clId="{AD6FF565-3BBD-42EA-B555-19AEB0843F77}" dt="2023-11-01T21:02:44.777" v="2925" actId="26606"/>
          <ac:spMkLst>
            <pc:docMk/>
            <pc:sldMk cId="2887548197" sldId="259"/>
            <ac:spMk id="2" creationId="{89C5B979-9499-360E-643B-A142CAD40362}"/>
          </ac:spMkLst>
        </pc:spChg>
        <pc:spChg chg="mod">
          <ac:chgData name="Parmbir.Singh" userId="1844e59d-25d2-4d49-a986-c309cc3ce866" providerId="ADAL" clId="{AD6FF565-3BBD-42EA-B555-19AEB0843F77}" dt="2023-11-01T21:02:44.777" v="2925" actId="26606"/>
          <ac:spMkLst>
            <pc:docMk/>
            <pc:sldMk cId="2887548197" sldId="259"/>
            <ac:spMk id="3" creationId="{433620D6-2494-6368-916B-704201CEBB63}"/>
          </ac:spMkLst>
        </pc:spChg>
        <pc:spChg chg="add mod">
          <ac:chgData name="Parmbir.Singh" userId="1844e59d-25d2-4d49-a986-c309cc3ce866" providerId="ADAL" clId="{AD6FF565-3BBD-42EA-B555-19AEB0843F77}" dt="2023-11-01T21:02:44.777" v="2925" actId="26606"/>
          <ac:spMkLst>
            <pc:docMk/>
            <pc:sldMk cId="2887548197" sldId="259"/>
            <ac:spMk id="6" creationId="{E44A3609-BA29-0E4E-8ABA-90872A441420}"/>
          </ac:spMkLst>
        </pc:spChg>
        <pc:spChg chg="add">
          <ac:chgData name="Parmbir.Singh" userId="1844e59d-25d2-4d49-a986-c309cc3ce866" providerId="ADAL" clId="{AD6FF565-3BBD-42EA-B555-19AEB0843F77}" dt="2023-11-01T21:02:44.777" v="2925" actId="26606"/>
          <ac:spMkLst>
            <pc:docMk/>
            <pc:sldMk cId="2887548197" sldId="259"/>
            <ac:spMk id="11" creationId="{B937640E-EF7A-4A6C-A950-D12B7D5C923E}"/>
          </ac:spMkLst>
        </pc:spChg>
        <pc:spChg chg="add">
          <ac:chgData name="Parmbir.Singh" userId="1844e59d-25d2-4d49-a986-c309cc3ce866" providerId="ADAL" clId="{AD6FF565-3BBD-42EA-B555-19AEB0843F77}" dt="2023-11-01T21:02:44.777" v="2925" actId="26606"/>
          <ac:spMkLst>
            <pc:docMk/>
            <pc:sldMk cId="2887548197" sldId="259"/>
            <ac:spMk id="13" creationId="{06F5F482-D021-433B-851C-B07B40E9B78E}"/>
          </ac:spMkLst>
        </pc:spChg>
        <pc:spChg chg="add">
          <ac:chgData name="Parmbir.Singh" userId="1844e59d-25d2-4d49-a986-c309cc3ce866" providerId="ADAL" clId="{AD6FF565-3BBD-42EA-B555-19AEB0843F77}" dt="2023-11-01T21:02:44.777" v="2925" actId="26606"/>
          <ac:spMkLst>
            <pc:docMk/>
            <pc:sldMk cId="2887548197" sldId="259"/>
            <ac:spMk id="15" creationId="{8B3D301E-EEB6-4474-BFB1-FCD7A1F30371}"/>
          </ac:spMkLst>
        </pc:spChg>
        <pc:picChg chg="add mod ord">
          <ac:chgData name="Parmbir.Singh" userId="1844e59d-25d2-4d49-a986-c309cc3ce866" providerId="ADAL" clId="{AD6FF565-3BBD-42EA-B555-19AEB0843F77}" dt="2023-11-01T21:02:44.777" v="2925" actId="26606"/>
          <ac:picMkLst>
            <pc:docMk/>
            <pc:sldMk cId="2887548197" sldId="259"/>
            <ac:picMk id="5" creationId="{7F6DC2BC-2117-96A7-E5F1-7B121C41B1BD}"/>
          </ac:picMkLst>
        </pc:picChg>
        <pc:cxnChg chg="add">
          <ac:chgData name="Parmbir.Singh" userId="1844e59d-25d2-4d49-a986-c309cc3ce866" providerId="ADAL" clId="{AD6FF565-3BBD-42EA-B555-19AEB0843F77}" dt="2023-11-01T21:02:44.777" v="2925" actId="26606"/>
          <ac:cxnSpMkLst>
            <pc:docMk/>
            <pc:sldMk cId="2887548197" sldId="259"/>
            <ac:cxnSpMk id="17" creationId="{6456490F-35AF-4D43-B301-FBCB19F2B31A}"/>
          </ac:cxnSpMkLst>
        </pc:cxnChg>
        <pc:cxnChg chg="add">
          <ac:chgData name="Parmbir.Singh" userId="1844e59d-25d2-4d49-a986-c309cc3ce866" providerId="ADAL" clId="{AD6FF565-3BBD-42EA-B555-19AEB0843F77}" dt="2023-11-01T21:02:44.777" v="2925" actId="26606"/>
          <ac:cxnSpMkLst>
            <pc:docMk/>
            <pc:sldMk cId="2887548197" sldId="259"/>
            <ac:cxnSpMk id="19" creationId="{85F2753B-199B-4FF0-838F-41E8D058E953}"/>
          </ac:cxnSpMkLst>
        </pc:cxnChg>
        <pc:cxnChg chg="add">
          <ac:chgData name="Parmbir.Singh" userId="1844e59d-25d2-4d49-a986-c309cc3ce866" providerId="ADAL" clId="{AD6FF565-3BBD-42EA-B555-19AEB0843F77}" dt="2023-11-01T21:02:44.777" v="2925" actId="26606"/>
          <ac:cxnSpMkLst>
            <pc:docMk/>
            <pc:sldMk cId="2887548197" sldId="259"/>
            <ac:cxnSpMk id="21" creationId="{B0BDEAB7-0E83-4F55-90F4-098569F5A573}"/>
          </ac:cxnSpMkLst>
        </pc:cxnChg>
      </pc:sldChg>
      <pc:sldChg chg="addSp delSp modSp new mod setBg">
        <pc:chgData name="Parmbir.Singh" userId="1844e59d-25d2-4d49-a986-c309cc3ce866" providerId="ADAL" clId="{AD6FF565-3BBD-42EA-B555-19AEB0843F77}" dt="2023-11-01T21:04:50.145" v="2986" actId="20577"/>
        <pc:sldMkLst>
          <pc:docMk/>
          <pc:sldMk cId="2225273528" sldId="260"/>
        </pc:sldMkLst>
        <pc:spChg chg="mod">
          <ac:chgData name="Parmbir.Singh" userId="1844e59d-25d2-4d49-a986-c309cc3ce866" providerId="ADAL" clId="{AD6FF565-3BBD-42EA-B555-19AEB0843F77}" dt="2023-11-01T21:02:08.294" v="2923" actId="26606"/>
          <ac:spMkLst>
            <pc:docMk/>
            <pc:sldMk cId="2225273528" sldId="260"/>
            <ac:spMk id="2" creationId="{5F4A75D0-4139-A617-AEB3-72571A226340}"/>
          </ac:spMkLst>
        </pc:spChg>
        <pc:spChg chg="del mod">
          <ac:chgData name="Parmbir.Singh" userId="1844e59d-25d2-4d49-a986-c309cc3ce866" providerId="ADAL" clId="{AD6FF565-3BBD-42EA-B555-19AEB0843F77}" dt="2023-11-01T21:02:08.294" v="2923" actId="26606"/>
          <ac:spMkLst>
            <pc:docMk/>
            <pc:sldMk cId="2225273528" sldId="260"/>
            <ac:spMk id="3" creationId="{0FE82694-2472-3DFF-7170-8818D3A26290}"/>
          </ac:spMkLst>
        </pc:spChg>
        <pc:spChg chg="add">
          <ac:chgData name="Parmbir.Singh" userId="1844e59d-25d2-4d49-a986-c309cc3ce866" providerId="ADAL" clId="{AD6FF565-3BBD-42EA-B555-19AEB0843F77}" dt="2023-11-01T21:02:08.294" v="2923" actId="26606"/>
          <ac:spMkLst>
            <pc:docMk/>
            <pc:sldMk cId="2225273528" sldId="260"/>
            <ac:spMk id="9" creationId="{B937640E-EF7A-4A6C-A950-D12B7D5C923E}"/>
          </ac:spMkLst>
        </pc:spChg>
        <pc:spChg chg="add">
          <ac:chgData name="Parmbir.Singh" userId="1844e59d-25d2-4d49-a986-c309cc3ce866" providerId="ADAL" clId="{AD6FF565-3BBD-42EA-B555-19AEB0843F77}" dt="2023-11-01T21:02:08.294" v="2923" actId="26606"/>
          <ac:spMkLst>
            <pc:docMk/>
            <pc:sldMk cId="2225273528" sldId="260"/>
            <ac:spMk id="11" creationId="{8B3D301E-EEB6-4474-BFB1-FCD7A1F30371}"/>
          </ac:spMkLst>
        </pc:spChg>
        <pc:graphicFrameChg chg="add mod">
          <ac:chgData name="Parmbir.Singh" userId="1844e59d-25d2-4d49-a986-c309cc3ce866" providerId="ADAL" clId="{AD6FF565-3BBD-42EA-B555-19AEB0843F77}" dt="2023-11-01T21:04:50.145" v="2986" actId="20577"/>
          <ac:graphicFrameMkLst>
            <pc:docMk/>
            <pc:sldMk cId="2225273528" sldId="260"/>
            <ac:graphicFrameMk id="5" creationId="{5D8063D9-9D2F-AE98-FF5A-7213CFA35D3E}"/>
          </ac:graphicFrameMkLst>
        </pc:graphicFrameChg>
        <pc:cxnChg chg="add">
          <ac:chgData name="Parmbir.Singh" userId="1844e59d-25d2-4d49-a986-c309cc3ce866" providerId="ADAL" clId="{AD6FF565-3BBD-42EA-B555-19AEB0843F77}" dt="2023-11-01T21:02:08.294" v="2923" actId="26606"/>
          <ac:cxnSpMkLst>
            <pc:docMk/>
            <pc:sldMk cId="2225273528" sldId="260"/>
            <ac:cxnSpMk id="13" creationId="{642E753A-9EC8-4017-973A-6477BEF0AD73}"/>
          </ac:cxnSpMkLst>
        </pc:cxnChg>
        <pc:cxnChg chg="add">
          <ac:chgData name="Parmbir.Singh" userId="1844e59d-25d2-4d49-a986-c309cc3ce866" providerId="ADAL" clId="{AD6FF565-3BBD-42EA-B555-19AEB0843F77}" dt="2023-11-01T21:02:08.294" v="2923" actId="26606"/>
          <ac:cxnSpMkLst>
            <pc:docMk/>
            <pc:sldMk cId="2225273528" sldId="260"/>
            <ac:cxnSpMk id="15" creationId="{85F2753B-199B-4FF0-838F-41E8D058E953}"/>
          </ac:cxnSpMkLst>
        </pc:cxnChg>
        <pc:cxnChg chg="add">
          <ac:chgData name="Parmbir.Singh" userId="1844e59d-25d2-4d49-a986-c309cc3ce866" providerId="ADAL" clId="{AD6FF565-3BBD-42EA-B555-19AEB0843F77}" dt="2023-11-01T21:02:08.294" v="2923" actId="26606"/>
          <ac:cxnSpMkLst>
            <pc:docMk/>
            <pc:sldMk cId="2225273528" sldId="260"/>
            <ac:cxnSpMk id="17" creationId="{B0BDEAB7-0E83-4F55-90F4-098569F5A573}"/>
          </ac:cxnSpMkLst>
        </pc:cxnChg>
      </pc:sldChg>
      <pc:sldChg chg="addSp modSp new mod setBg">
        <pc:chgData name="Parmbir.Singh" userId="1844e59d-25d2-4d49-a986-c309cc3ce866" providerId="ADAL" clId="{AD6FF565-3BBD-42EA-B555-19AEB0843F77}" dt="2023-11-01T21:02:00.311" v="2922" actId="26606"/>
        <pc:sldMkLst>
          <pc:docMk/>
          <pc:sldMk cId="2281561529" sldId="261"/>
        </pc:sldMkLst>
        <pc:spChg chg="mod">
          <ac:chgData name="Parmbir.Singh" userId="1844e59d-25d2-4d49-a986-c309cc3ce866" providerId="ADAL" clId="{AD6FF565-3BBD-42EA-B555-19AEB0843F77}" dt="2023-11-01T21:02:00.311" v="2922" actId="26606"/>
          <ac:spMkLst>
            <pc:docMk/>
            <pc:sldMk cId="2281561529" sldId="261"/>
            <ac:spMk id="2" creationId="{1603A2F5-484E-610D-A9A4-510D415EC413}"/>
          </ac:spMkLst>
        </pc:spChg>
        <pc:spChg chg="mod">
          <ac:chgData name="Parmbir.Singh" userId="1844e59d-25d2-4d49-a986-c309cc3ce866" providerId="ADAL" clId="{AD6FF565-3BBD-42EA-B555-19AEB0843F77}" dt="2023-11-01T21:02:00.311" v="2922" actId="26606"/>
          <ac:spMkLst>
            <pc:docMk/>
            <pc:sldMk cId="2281561529" sldId="261"/>
            <ac:spMk id="3" creationId="{AA17CD23-9ADF-14B7-3FF5-4A0FACFC8500}"/>
          </ac:spMkLst>
        </pc:spChg>
        <pc:spChg chg="add">
          <ac:chgData name="Parmbir.Singh" userId="1844e59d-25d2-4d49-a986-c309cc3ce866" providerId="ADAL" clId="{AD6FF565-3BBD-42EA-B555-19AEB0843F77}" dt="2023-11-01T21:02:00.311" v="2922" actId="26606"/>
          <ac:spMkLst>
            <pc:docMk/>
            <pc:sldMk cId="2281561529" sldId="261"/>
            <ac:spMk id="9" creationId="{B937640E-EF7A-4A6C-A950-D12B7D5C923E}"/>
          </ac:spMkLst>
        </pc:spChg>
        <pc:spChg chg="add">
          <ac:chgData name="Parmbir.Singh" userId="1844e59d-25d2-4d49-a986-c309cc3ce866" providerId="ADAL" clId="{AD6FF565-3BBD-42EA-B555-19AEB0843F77}" dt="2023-11-01T21:02:00.311" v="2922" actId="26606"/>
          <ac:spMkLst>
            <pc:docMk/>
            <pc:sldMk cId="2281561529" sldId="261"/>
            <ac:spMk id="13" creationId="{60B98957-D5C0-4FFC-8987-C5D8A06FDC87}"/>
          </ac:spMkLst>
        </pc:spChg>
        <pc:picChg chg="add">
          <ac:chgData name="Parmbir.Singh" userId="1844e59d-25d2-4d49-a986-c309cc3ce866" providerId="ADAL" clId="{AD6FF565-3BBD-42EA-B555-19AEB0843F77}" dt="2023-11-01T21:02:00.311" v="2922" actId="26606"/>
          <ac:picMkLst>
            <pc:docMk/>
            <pc:sldMk cId="2281561529" sldId="261"/>
            <ac:picMk id="5" creationId="{04DFCF4B-94D6-642E-B56D-A9231C015DBE}"/>
          </ac:picMkLst>
        </pc:picChg>
        <pc:cxnChg chg="add">
          <ac:chgData name="Parmbir.Singh" userId="1844e59d-25d2-4d49-a986-c309cc3ce866" providerId="ADAL" clId="{AD6FF565-3BBD-42EA-B555-19AEB0843F77}" dt="2023-11-01T21:02:00.311" v="2922" actId="26606"/>
          <ac:cxnSpMkLst>
            <pc:docMk/>
            <pc:sldMk cId="2281561529" sldId="261"/>
            <ac:cxnSpMk id="11" creationId="{B0BDEAB7-0E83-4F55-90F4-098569F5A573}"/>
          </ac:cxnSpMkLst>
        </pc:cxnChg>
        <pc:cxnChg chg="add">
          <ac:chgData name="Parmbir.Singh" userId="1844e59d-25d2-4d49-a986-c309cc3ce866" providerId="ADAL" clId="{AD6FF565-3BBD-42EA-B555-19AEB0843F77}" dt="2023-11-01T21:02:00.311" v="2922" actId="26606"/>
          <ac:cxnSpMkLst>
            <pc:docMk/>
            <pc:sldMk cId="2281561529" sldId="261"/>
            <ac:cxnSpMk id="15" creationId="{EB123B9E-16C1-47FC-BA6E-0B62BE4F2E40}"/>
          </ac:cxnSpMkLst>
        </pc:cxnChg>
        <pc:cxnChg chg="add">
          <ac:chgData name="Parmbir.Singh" userId="1844e59d-25d2-4d49-a986-c309cc3ce866" providerId="ADAL" clId="{AD6FF565-3BBD-42EA-B555-19AEB0843F77}" dt="2023-11-01T21:02:00.311" v="2922" actId="26606"/>
          <ac:cxnSpMkLst>
            <pc:docMk/>
            <pc:sldMk cId="2281561529" sldId="261"/>
            <ac:cxnSpMk id="17" creationId="{51DA9589-40B0-4B65-A035-81057865FD02}"/>
          </ac:cxnSpMkLst>
        </pc:cxnChg>
      </pc:sldChg>
      <pc:sldChg chg="modSp new mod ord">
        <pc:chgData name="Parmbir.Singh" userId="1844e59d-25d2-4d49-a986-c309cc3ce866" providerId="ADAL" clId="{AD6FF565-3BBD-42EA-B555-19AEB0843F77}" dt="2023-11-01T00:09:37.420" v="2813"/>
        <pc:sldMkLst>
          <pc:docMk/>
          <pc:sldMk cId="3046720185" sldId="262"/>
        </pc:sldMkLst>
        <pc:spChg chg="mod">
          <ac:chgData name="Parmbir.Singh" userId="1844e59d-25d2-4d49-a986-c309cc3ce866" providerId="ADAL" clId="{AD6FF565-3BBD-42EA-B555-19AEB0843F77}" dt="2023-11-01T00:01:11.320" v="2079"/>
          <ac:spMkLst>
            <pc:docMk/>
            <pc:sldMk cId="3046720185" sldId="262"/>
            <ac:spMk id="2" creationId="{FF968F1F-A798-A19C-5E9B-F4D56D617C78}"/>
          </ac:spMkLst>
        </pc:spChg>
        <pc:spChg chg="mod">
          <ac:chgData name="Parmbir.Singh" userId="1844e59d-25d2-4d49-a986-c309cc3ce866" providerId="ADAL" clId="{AD6FF565-3BBD-42EA-B555-19AEB0843F77}" dt="2023-11-01T00:09:27.475" v="2811" actId="5793"/>
          <ac:spMkLst>
            <pc:docMk/>
            <pc:sldMk cId="3046720185" sldId="262"/>
            <ac:spMk id="3" creationId="{3605C575-051B-43B4-08F4-FB6417A7C9F6}"/>
          </ac:spMkLst>
        </pc:spChg>
      </pc:sldChg>
      <pc:sldChg chg="addSp delSp modSp new mod setBg setClrOvrMap">
        <pc:chgData name="Parmbir.Singh" userId="1844e59d-25d2-4d49-a986-c309cc3ce866" providerId="ADAL" clId="{AD6FF565-3BBD-42EA-B555-19AEB0843F77}" dt="2023-11-01T21:01:52.055" v="2921" actId="26606"/>
        <pc:sldMkLst>
          <pc:docMk/>
          <pc:sldMk cId="1262333896" sldId="263"/>
        </pc:sldMkLst>
        <pc:spChg chg="mod ord">
          <ac:chgData name="Parmbir.Singh" userId="1844e59d-25d2-4d49-a986-c309cc3ce866" providerId="ADAL" clId="{AD6FF565-3BBD-42EA-B555-19AEB0843F77}" dt="2023-11-01T21:01:52.055" v="2921" actId="26606"/>
          <ac:spMkLst>
            <pc:docMk/>
            <pc:sldMk cId="1262333896" sldId="263"/>
            <ac:spMk id="2" creationId="{123A140C-C9D0-1901-AED6-475F541CF4B7}"/>
          </ac:spMkLst>
        </pc:spChg>
        <pc:spChg chg="del mod">
          <ac:chgData name="Parmbir.Singh" userId="1844e59d-25d2-4d49-a986-c309cc3ce866" providerId="ADAL" clId="{AD6FF565-3BBD-42EA-B555-19AEB0843F77}" dt="2023-11-01T21:01:42.508" v="2917" actId="931"/>
          <ac:spMkLst>
            <pc:docMk/>
            <pc:sldMk cId="1262333896" sldId="263"/>
            <ac:spMk id="3" creationId="{9546BCA8-2B6D-13A6-D2CA-C46D9C8177F1}"/>
          </ac:spMkLst>
        </pc:spChg>
        <pc:spChg chg="add mod">
          <ac:chgData name="Parmbir.Singh" userId="1844e59d-25d2-4d49-a986-c309cc3ce866" providerId="ADAL" clId="{AD6FF565-3BBD-42EA-B555-19AEB0843F77}" dt="2023-11-01T21:01:52.055" v="2921" actId="26606"/>
          <ac:spMkLst>
            <pc:docMk/>
            <pc:sldMk cId="1262333896" sldId="263"/>
            <ac:spMk id="6" creationId="{DE0FC5AE-15B5-D814-C87A-414C7ED66047}"/>
          </ac:spMkLst>
        </pc:spChg>
        <pc:spChg chg="add del">
          <ac:chgData name="Parmbir.Singh" userId="1844e59d-25d2-4d49-a986-c309cc3ce866" providerId="ADAL" clId="{AD6FF565-3BBD-42EA-B555-19AEB0843F77}" dt="2023-11-01T21:01:52.029" v="2920" actId="26606"/>
          <ac:spMkLst>
            <pc:docMk/>
            <pc:sldMk cId="1262333896" sldId="263"/>
            <ac:spMk id="11" creationId="{F194AEDE-F25F-43E6-A2C4-7FFF41074990}"/>
          </ac:spMkLst>
        </pc:spChg>
        <pc:spChg chg="add del">
          <ac:chgData name="Parmbir.Singh" userId="1844e59d-25d2-4d49-a986-c309cc3ce866" providerId="ADAL" clId="{AD6FF565-3BBD-42EA-B555-19AEB0843F77}" dt="2023-11-01T21:01:52.029" v="2920" actId="26606"/>
          <ac:spMkLst>
            <pc:docMk/>
            <pc:sldMk cId="1262333896" sldId="263"/>
            <ac:spMk id="19" creationId="{6DA65B90-7B06-4499-91BA-CDDD36132481}"/>
          </ac:spMkLst>
        </pc:spChg>
        <pc:spChg chg="add del">
          <ac:chgData name="Parmbir.Singh" userId="1844e59d-25d2-4d49-a986-c309cc3ce866" providerId="ADAL" clId="{AD6FF565-3BBD-42EA-B555-19AEB0843F77}" dt="2023-11-01T21:01:52.029" v="2920" actId="26606"/>
          <ac:spMkLst>
            <pc:docMk/>
            <pc:sldMk cId="1262333896" sldId="263"/>
            <ac:spMk id="21" creationId="{8509A13B-4750-4C28-974C-8E9C13C5B043}"/>
          </ac:spMkLst>
        </pc:spChg>
        <pc:spChg chg="add del">
          <ac:chgData name="Parmbir.Singh" userId="1844e59d-25d2-4d49-a986-c309cc3ce866" providerId="ADAL" clId="{AD6FF565-3BBD-42EA-B555-19AEB0843F77}" dt="2023-11-01T21:01:52.029" v="2920" actId="26606"/>
          <ac:spMkLst>
            <pc:docMk/>
            <pc:sldMk cId="1262333896" sldId="263"/>
            <ac:spMk id="25" creationId="{9502469D-C562-48E3-ABA2-3CFA55C52684}"/>
          </ac:spMkLst>
        </pc:spChg>
        <pc:spChg chg="add">
          <ac:chgData name="Parmbir.Singh" userId="1844e59d-25d2-4d49-a986-c309cc3ce866" providerId="ADAL" clId="{AD6FF565-3BBD-42EA-B555-19AEB0843F77}" dt="2023-11-01T21:01:52.055" v="2921" actId="26606"/>
          <ac:spMkLst>
            <pc:docMk/>
            <pc:sldMk cId="1262333896" sldId="263"/>
            <ac:spMk id="31" creationId="{F194AEDE-F25F-43E6-A2C4-7FFF41074990}"/>
          </ac:spMkLst>
        </pc:spChg>
        <pc:spChg chg="add">
          <ac:chgData name="Parmbir.Singh" userId="1844e59d-25d2-4d49-a986-c309cc3ce866" providerId="ADAL" clId="{AD6FF565-3BBD-42EA-B555-19AEB0843F77}" dt="2023-11-01T21:01:52.055" v="2921" actId="26606"/>
          <ac:spMkLst>
            <pc:docMk/>
            <pc:sldMk cId="1262333896" sldId="263"/>
            <ac:spMk id="35" creationId="{6DA65B90-7B06-4499-91BA-CDDD36132481}"/>
          </ac:spMkLst>
        </pc:spChg>
        <pc:spChg chg="add">
          <ac:chgData name="Parmbir.Singh" userId="1844e59d-25d2-4d49-a986-c309cc3ce866" providerId="ADAL" clId="{AD6FF565-3BBD-42EA-B555-19AEB0843F77}" dt="2023-11-01T21:01:52.055" v="2921" actId="26606"/>
          <ac:spMkLst>
            <pc:docMk/>
            <pc:sldMk cId="1262333896" sldId="263"/>
            <ac:spMk id="36" creationId="{9502469D-C562-48E3-ABA2-3CFA55C52684}"/>
          </ac:spMkLst>
        </pc:spChg>
        <pc:picChg chg="add mod">
          <ac:chgData name="Parmbir.Singh" userId="1844e59d-25d2-4d49-a986-c309cc3ce866" providerId="ADAL" clId="{AD6FF565-3BBD-42EA-B555-19AEB0843F77}" dt="2023-11-01T21:01:52.055" v="2921" actId="26606"/>
          <ac:picMkLst>
            <pc:docMk/>
            <pc:sldMk cId="1262333896" sldId="263"/>
            <ac:picMk id="5" creationId="{9281DD37-B21D-D24B-6887-2F9892B1FDF0}"/>
          </ac:picMkLst>
        </pc:picChg>
        <pc:cxnChg chg="add del">
          <ac:chgData name="Parmbir.Singh" userId="1844e59d-25d2-4d49-a986-c309cc3ce866" providerId="ADAL" clId="{AD6FF565-3BBD-42EA-B555-19AEB0843F77}" dt="2023-11-01T21:01:52.029" v="2920" actId="26606"/>
          <ac:cxnSpMkLst>
            <pc:docMk/>
            <pc:sldMk cId="1262333896" sldId="263"/>
            <ac:cxnSpMk id="13" creationId="{4C793C08-EF4C-422B-A728-6C717C47DF6F}"/>
          </ac:cxnSpMkLst>
        </pc:cxnChg>
        <pc:cxnChg chg="add del">
          <ac:chgData name="Parmbir.Singh" userId="1844e59d-25d2-4d49-a986-c309cc3ce866" providerId="ADAL" clId="{AD6FF565-3BBD-42EA-B555-19AEB0843F77}" dt="2023-11-01T21:01:52.029" v="2920" actId="26606"/>
          <ac:cxnSpMkLst>
            <pc:docMk/>
            <pc:sldMk cId="1262333896" sldId="263"/>
            <ac:cxnSpMk id="15" creationId="{FE825BC6-56A8-46DE-8037-A9A577624B0D}"/>
          </ac:cxnSpMkLst>
        </pc:cxnChg>
        <pc:cxnChg chg="add del">
          <ac:chgData name="Parmbir.Singh" userId="1844e59d-25d2-4d49-a986-c309cc3ce866" providerId="ADAL" clId="{AD6FF565-3BBD-42EA-B555-19AEB0843F77}" dt="2023-11-01T21:01:52.029" v="2920" actId="26606"/>
          <ac:cxnSpMkLst>
            <pc:docMk/>
            <pc:sldMk cId="1262333896" sldId="263"/>
            <ac:cxnSpMk id="17" creationId="{9EED8031-DD67-43C6-94A0-646636C95560}"/>
          </ac:cxnSpMkLst>
        </pc:cxnChg>
        <pc:cxnChg chg="add del">
          <ac:chgData name="Parmbir.Singh" userId="1844e59d-25d2-4d49-a986-c309cc3ce866" providerId="ADAL" clId="{AD6FF565-3BBD-42EA-B555-19AEB0843F77}" dt="2023-11-01T21:01:52.029" v="2920" actId="26606"/>
          <ac:cxnSpMkLst>
            <pc:docMk/>
            <pc:sldMk cId="1262333896" sldId="263"/>
            <ac:cxnSpMk id="23" creationId="{0792E633-023F-4D51-BDB6-6DF0DD540B24}"/>
          </ac:cxnSpMkLst>
        </pc:cxnChg>
        <pc:cxnChg chg="add del">
          <ac:chgData name="Parmbir.Singh" userId="1844e59d-25d2-4d49-a986-c309cc3ce866" providerId="ADAL" clId="{AD6FF565-3BBD-42EA-B555-19AEB0843F77}" dt="2023-11-01T21:01:52.029" v="2920" actId="26606"/>
          <ac:cxnSpMkLst>
            <pc:docMk/>
            <pc:sldMk cId="1262333896" sldId="263"/>
            <ac:cxnSpMk id="27" creationId="{4D594499-F983-4364-8ABC-5BCDC2E906BF}"/>
          </ac:cxnSpMkLst>
        </pc:cxnChg>
        <pc:cxnChg chg="add del">
          <ac:chgData name="Parmbir.Singh" userId="1844e59d-25d2-4d49-a986-c309cc3ce866" providerId="ADAL" clId="{AD6FF565-3BBD-42EA-B555-19AEB0843F77}" dt="2023-11-01T21:01:52.029" v="2920" actId="26606"/>
          <ac:cxnSpMkLst>
            <pc:docMk/>
            <pc:sldMk cId="1262333896" sldId="263"/>
            <ac:cxnSpMk id="29" creationId="{6D4C177C-581F-4CC8-A686-0B6D25DC6A70}"/>
          </ac:cxnSpMkLst>
        </pc:cxnChg>
        <pc:cxnChg chg="add">
          <ac:chgData name="Parmbir.Singh" userId="1844e59d-25d2-4d49-a986-c309cc3ce866" providerId="ADAL" clId="{AD6FF565-3BBD-42EA-B555-19AEB0843F77}" dt="2023-11-01T21:01:52.055" v="2921" actId="26606"/>
          <ac:cxnSpMkLst>
            <pc:docMk/>
            <pc:sldMk cId="1262333896" sldId="263"/>
            <ac:cxnSpMk id="32" creationId="{4C793C08-EF4C-422B-A728-6C717C47DF6F}"/>
          </ac:cxnSpMkLst>
        </pc:cxnChg>
        <pc:cxnChg chg="add">
          <ac:chgData name="Parmbir.Singh" userId="1844e59d-25d2-4d49-a986-c309cc3ce866" providerId="ADAL" clId="{AD6FF565-3BBD-42EA-B555-19AEB0843F77}" dt="2023-11-01T21:01:52.055" v="2921" actId="26606"/>
          <ac:cxnSpMkLst>
            <pc:docMk/>
            <pc:sldMk cId="1262333896" sldId="263"/>
            <ac:cxnSpMk id="33" creationId="{FE825BC6-56A8-46DE-8037-A9A577624B0D}"/>
          </ac:cxnSpMkLst>
        </pc:cxnChg>
        <pc:cxnChg chg="add">
          <ac:chgData name="Parmbir.Singh" userId="1844e59d-25d2-4d49-a986-c309cc3ce866" providerId="ADAL" clId="{AD6FF565-3BBD-42EA-B555-19AEB0843F77}" dt="2023-11-01T21:01:52.055" v="2921" actId="26606"/>
          <ac:cxnSpMkLst>
            <pc:docMk/>
            <pc:sldMk cId="1262333896" sldId="263"/>
            <ac:cxnSpMk id="34" creationId="{9EED8031-DD67-43C6-94A0-646636C95560}"/>
          </ac:cxnSpMkLst>
        </pc:cxnChg>
        <pc:cxnChg chg="add">
          <ac:chgData name="Parmbir.Singh" userId="1844e59d-25d2-4d49-a986-c309cc3ce866" providerId="ADAL" clId="{AD6FF565-3BBD-42EA-B555-19AEB0843F77}" dt="2023-11-01T21:01:52.055" v="2921" actId="26606"/>
          <ac:cxnSpMkLst>
            <pc:docMk/>
            <pc:sldMk cId="1262333896" sldId="263"/>
            <ac:cxnSpMk id="37" creationId="{4D594499-F983-4364-8ABC-5BCDC2E906BF}"/>
          </ac:cxnSpMkLst>
        </pc:cxnChg>
        <pc:cxnChg chg="add">
          <ac:chgData name="Parmbir.Singh" userId="1844e59d-25d2-4d49-a986-c309cc3ce866" providerId="ADAL" clId="{AD6FF565-3BBD-42EA-B555-19AEB0843F77}" dt="2023-11-01T21:01:52.055" v="2921" actId="26606"/>
          <ac:cxnSpMkLst>
            <pc:docMk/>
            <pc:sldMk cId="1262333896" sldId="263"/>
            <ac:cxnSpMk id="38" creationId="{10A37E3E-52D3-44C9-B418-2D26B214CB1F}"/>
          </ac:cxnSpMkLst>
        </pc:cxnChg>
        <pc:cxnChg chg="add">
          <ac:chgData name="Parmbir.Singh" userId="1844e59d-25d2-4d49-a986-c309cc3ce866" providerId="ADAL" clId="{AD6FF565-3BBD-42EA-B555-19AEB0843F77}" dt="2023-11-01T21:01:52.055" v="2921" actId="26606"/>
          <ac:cxnSpMkLst>
            <pc:docMk/>
            <pc:sldMk cId="1262333896" sldId="263"/>
            <ac:cxnSpMk id="39" creationId="{7A74BE92-BA24-4F82-94AC-ED4A58B227EF}"/>
          </ac:cxnSpMkLst>
        </pc:cxnChg>
        <pc:cxnChg chg="add">
          <ac:chgData name="Parmbir.Singh" userId="1844e59d-25d2-4d49-a986-c309cc3ce866" providerId="ADAL" clId="{AD6FF565-3BBD-42EA-B555-19AEB0843F77}" dt="2023-11-01T21:01:52.055" v="2921" actId="26606"/>
          <ac:cxnSpMkLst>
            <pc:docMk/>
            <pc:sldMk cId="1262333896" sldId="263"/>
            <ac:cxnSpMk id="40" creationId="{6D4C177C-581F-4CC8-A686-0B6D25DC6A70}"/>
          </ac:cxnSpMkLst>
        </pc:cxnChg>
      </pc:sldChg>
      <pc:sldChg chg="modSp new mod">
        <pc:chgData name="Parmbir.Singh" userId="1844e59d-25d2-4d49-a986-c309cc3ce866" providerId="ADAL" clId="{AD6FF565-3BBD-42EA-B555-19AEB0843F77}" dt="2023-11-13T22:31:09.743" v="3046" actId="20577"/>
        <pc:sldMkLst>
          <pc:docMk/>
          <pc:sldMk cId="3464643631" sldId="264"/>
        </pc:sldMkLst>
        <pc:spChg chg="mod">
          <ac:chgData name="Parmbir.Singh" userId="1844e59d-25d2-4d49-a986-c309cc3ce866" providerId="ADAL" clId="{AD6FF565-3BBD-42EA-B555-19AEB0843F77}" dt="2023-11-13T22:31:09.743" v="3046" actId="20577"/>
          <ac:spMkLst>
            <pc:docMk/>
            <pc:sldMk cId="3464643631" sldId="264"/>
            <ac:spMk id="2" creationId="{991BE6D2-648D-C4CD-4EB9-29676DBB3686}"/>
          </ac:spMkLst>
        </pc:spChg>
        <pc:spChg chg="mod">
          <ac:chgData name="Parmbir.Singh" userId="1844e59d-25d2-4d49-a986-c309cc3ce866" providerId="ADAL" clId="{AD6FF565-3BBD-42EA-B555-19AEB0843F77}" dt="2023-11-13T22:31:05.158" v="3045" actId="313"/>
          <ac:spMkLst>
            <pc:docMk/>
            <pc:sldMk cId="3464643631" sldId="264"/>
            <ac:spMk id="3" creationId="{41B5B876-C189-B0A9-B41C-629C30A5F2D0}"/>
          </ac:spMkLst>
        </pc:spChg>
      </pc:sldChg>
      <pc:sldChg chg="modSp new mod">
        <pc:chgData name="Parmbir.Singh" userId="1844e59d-25d2-4d49-a986-c309cc3ce866" providerId="ADAL" clId="{AD6FF565-3BBD-42EA-B555-19AEB0843F77}" dt="2023-11-13T22:51:33.769" v="3902" actId="20577"/>
        <pc:sldMkLst>
          <pc:docMk/>
          <pc:sldMk cId="1480086865" sldId="265"/>
        </pc:sldMkLst>
        <pc:spChg chg="mod">
          <ac:chgData name="Parmbir.Singh" userId="1844e59d-25d2-4d49-a986-c309cc3ce866" providerId="ADAL" clId="{AD6FF565-3BBD-42EA-B555-19AEB0843F77}" dt="2023-11-13T22:34:20.399" v="3126" actId="20577"/>
          <ac:spMkLst>
            <pc:docMk/>
            <pc:sldMk cId="1480086865" sldId="265"/>
            <ac:spMk id="2" creationId="{0F708F8C-85D1-46AB-C073-5BFC96171783}"/>
          </ac:spMkLst>
        </pc:spChg>
        <pc:spChg chg="mod">
          <ac:chgData name="Parmbir.Singh" userId="1844e59d-25d2-4d49-a986-c309cc3ce866" providerId="ADAL" clId="{AD6FF565-3BBD-42EA-B555-19AEB0843F77}" dt="2023-11-13T22:51:33.769" v="3902" actId="20577"/>
          <ac:spMkLst>
            <pc:docMk/>
            <pc:sldMk cId="1480086865" sldId="265"/>
            <ac:spMk id="3" creationId="{5979D9E6-7E75-BC7D-E6DE-C3A81E243502}"/>
          </ac:spMkLst>
        </pc:spChg>
      </pc:sldChg>
      <pc:sldChg chg="modSp new mod">
        <pc:chgData name="Parmbir.Singh" userId="1844e59d-25d2-4d49-a986-c309cc3ce866" providerId="ADAL" clId="{AD6FF565-3BBD-42EA-B555-19AEB0843F77}" dt="2023-11-13T23:06:13.647" v="4685" actId="20577"/>
        <pc:sldMkLst>
          <pc:docMk/>
          <pc:sldMk cId="3084391021" sldId="266"/>
        </pc:sldMkLst>
        <pc:spChg chg="mod">
          <ac:chgData name="Parmbir.Singh" userId="1844e59d-25d2-4d49-a986-c309cc3ce866" providerId="ADAL" clId="{AD6FF565-3BBD-42EA-B555-19AEB0843F77}" dt="2023-11-13T22:51:56.258" v="3944" actId="20577"/>
          <ac:spMkLst>
            <pc:docMk/>
            <pc:sldMk cId="3084391021" sldId="266"/>
            <ac:spMk id="2" creationId="{B3C8CFBA-5C22-D99E-BF82-9FA62018F3EE}"/>
          </ac:spMkLst>
        </pc:spChg>
        <pc:spChg chg="mod">
          <ac:chgData name="Parmbir.Singh" userId="1844e59d-25d2-4d49-a986-c309cc3ce866" providerId="ADAL" clId="{AD6FF565-3BBD-42EA-B555-19AEB0843F77}" dt="2023-11-13T23:06:13.647" v="4685" actId="20577"/>
          <ac:spMkLst>
            <pc:docMk/>
            <pc:sldMk cId="3084391021" sldId="266"/>
            <ac:spMk id="3" creationId="{AF876DCD-AB69-D70A-4BE7-467AC1074D39}"/>
          </ac:spMkLst>
        </pc:spChg>
      </pc:sldChg>
      <pc:sldMasterChg chg="del delSldLayout">
        <pc:chgData name="Parmbir.Singh" userId="1844e59d-25d2-4d49-a986-c309cc3ce866" providerId="ADAL" clId="{AD6FF565-3BBD-42EA-B555-19AEB0843F77}" dt="2023-10-30T00:02:35.872" v="0" actId="26606"/>
        <pc:sldMasterMkLst>
          <pc:docMk/>
          <pc:sldMasterMk cId="59359516" sldId="2147483648"/>
        </pc:sldMasterMkLst>
        <pc:sldLayoutChg chg="del">
          <pc:chgData name="Parmbir.Singh" userId="1844e59d-25d2-4d49-a986-c309cc3ce866" providerId="ADAL" clId="{AD6FF565-3BBD-42EA-B555-19AEB0843F77}" dt="2023-10-30T00:02:35.872" v="0" actId="26606"/>
          <pc:sldLayoutMkLst>
            <pc:docMk/>
            <pc:sldMasterMk cId="59359516" sldId="2147483648"/>
            <pc:sldLayoutMk cId="2077888643" sldId="2147483649"/>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3741714824" sldId="2147483650"/>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22707199" sldId="2147483651"/>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804498613" sldId="2147483652"/>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398116585" sldId="2147483653"/>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2509312863" sldId="2147483654"/>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3422767461" sldId="2147483655"/>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427311256" sldId="2147483656"/>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1297450837" sldId="2147483657"/>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147177018" sldId="2147483658"/>
          </pc:sldLayoutMkLst>
        </pc:sldLayoutChg>
        <pc:sldLayoutChg chg="del">
          <pc:chgData name="Parmbir.Singh" userId="1844e59d-25d2-4d49-a986-c309cc3ce866" providerId="ADAL" clId="{AD6FF565-3BBD-42EA-B555-19AEB0843F77}" dt="2023-10-30T00:02:35.872" v="0" actId="26606"/>
          <pc:sldLayoutMkLst>
            <pc:docMk/>
            <pc:sldMasterMk cId="59359516" sldId="2147483648"/>
            <pc:sldLayoutMk cId="215346880" sldId="2147483659"/>
          </pc:sldLayoutMkLst>
        </pc:sldLayoutChg>
      </pc:sldMasterChg>
      <pc:sldMasterChg chg="add addSldLayout">
        <pc:chgData name="Parmbir.Singh" userId="1844e59d-25d2-4d49-a986-c309cc3ce866" providerId="ADAL" clId="{AD6FF565-3BBD-42EA-B555-19AEB0843F77}" dt="2023-10-30T00:02:35.872" v="0" actId="26606"/>
        <pc:sldMasterMkLst>
          <pc:docMk/>
          <pc:sldMasterMk cId="1328668509" sldId="2147483673"/>
        </pc:sldMasterMkLst>
        <pc:sldLayoutChg chg="add">
          <pc:chgData name="Parmbir.Singh" userId="1844e59d-25d2-4d49-a986-c309cc3ce866" providerId="ADAL" clId="{AD6FF565-3BBD-42EA-B555-19AEB0843F77}" dt="2023-10-30T00:02:35.872" v="0" actId="26606"/>
          <pc:sldLayoutMkLst>
            <pc:docMk/>
            <pc:sldMasterMk cId="1328668509" sldId="2147483673"/>
            <pc:sldLayoutMk cId="3226198420" sldId="2147483662"/>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1470162601" sldId="2147483663"/>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3926229686" sldId="2147483664"/>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1981635227" sldId="2147483665"/>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108517820" sldId="2147483666"/>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845263644" sldId="2147483667"/>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1674124833" sldId="2147483668"/>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307750631" sldId="2147483669"/>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1497308760" sldId="2147483670"/>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1204754091" sldId="2147483671"/>
          </pc:sldLayoutMkLst>
        </pc:sldLayoutChg>
        <pc:sldLayoutChg chg="add">
          <pc:chgData name="Parmbir.Singh" userId="1844e59d-25d2-4d49-a986-c309cc3ce866" providerId="ADAL" clId="{AD6FF565-3BBD-42EA-B555-19AEB0843F77}" dt="2023-10-30T00:02:35.872" v="0" actId="26606"/>
          <pc:sldLayoutMkLst>
            <pc:docMk/>
            <pc:sldMasterMk cId="1328668509" sldId="2147483673"/>
            <pc:sldLayoutMk cId="1498043156"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06B06-D920-4239-9CEF-C9D9AB4D993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56D99CF-0C33-43B5-AFA3-DD06EBF16011}">
      <dgm:prSet/>
      <dgm:spPr/>
      <dgm:t>
        <a:bodyPr/>
        <a:lstStyle/>
        <a:p>
          <a:r>
            <a:rPr lang="en-US"/>
            <a:t>The PlayStation 2 was met with critical acclaim due to adding new technological advancements ahead when it initially released. </a:t>
          </a:r>
        </a:p>
      </dgm:t>
    </dgm:pt>
    <dgm:pt modelId="{F8CCD181-094A-4E4F-BC69-504E9510C421}" type="parTrans" cxnId="{ED4D3C26-0435-46AA-ACD5-DE5688A69DAF}">
      <dgm:prSet/>
      <dgm:spPr/>
      <dgm:t>
        <a:bodyPr/>
        <a:lstStyle/>
        <a:p>
          <a:endParaRPr lang="en-US"/>
        </a:p>
      </dgm:t>
    </dgm:pt>
    <dgm:pt modelId="{005892D1-6EB8-4DD8-A427-468BD6BF43DB}" type="sibTrans" cxnId="{ED4D3C26-0435-46AA-ACD5-DE5688A69DAF}">
      <dgm:prSet/>
      <dgm:spPr/>
      <dgm:t>
        <a:bodyPr/>
        <a:lstStyle/>
        <a:p>
          <a:endParaRPr lang="en-US"/>
        </a:p>
      </dgm:t>
    </dgm:pt>
    <dgm:pt modelId="{AA0E9E64-5E89-4926-877B-00D2A63403AD}">
      <dgm:prSet/>
      <dgm:spPr/>
      <dgm:t>
        <a:bodyPr/>
        <a:lstStyle/>
        <a:p>
          <a:r>
            <a:rPr lang="en-US"/>
            <a:t>The PlayStation was also met with critical acclaim due to its gaming catalog and legendary title. </a:t>
          </a:r>
        </a:p>
      </dgm:t>
    </dgm:pt>
    <dgm:pt modelId="{621BABB7-29EF-448A-BA44-3FE30AD49FF5}" type="parTrans" cxnId="{FE3FE511-006A-4728-8A65-F592A24F90E5}">
      <dgm:prSet/>
      <dgm:spPr/>
      <dgm:t>
        <a:bodyPr/>
        <a:lstStyle/>
        <a:p>
          <a:endParaRPr lang="en-US"/>
        </a:p>
      </dgm:t>
    </dgm:pt>
    <dgm:pt modelId="{B206270F-73D5-40A8-A705-49775E54D205}" type="sibTrans" cxnId="{FE3FE511-006A-4728-8A65-F592A24F90E5}">
      <dgm:prSet/>
      <dgm:spPr/>
      <dgm:t>
        <a:bodyPr/>
        <a:lstStyle/>
        <a:p>
          <a:endParaRPr lang="en-US"/>
        </a:p>
      </dgm:t>
    </dgm:pt>
    <dgm:pt modelId="{EDEFEB99-A09D-4FC0-9035-0AF188C92882}">
      <dgm:prSet/>
      <dgm:spPr/>
      <dgm:t>
        <a:bodyPr/>
        <a:lstStyle/>
        <a:p>
          <a:r>
            <a:rPr lang="en-US"/>
            <a:t>The slim version got praised Huge library of games; svelte design; built-in networking/modem ports and remote sensor; doubles as a CD/DVD player; free online gaming with select titles. </a:t>
          </a:r>
        </a:p>
      </dgm:t>
    </dgm:pt>
    <dgm:pt modelId="{378259E8-AEFF-4F2B-9ED4-2E5550C28277}" type="parTrans" cxnId="{BF9774B2-1F85-4B97-99EB-97C95EB87445}">
      <dgm:prSet/>
      <dgm:spPr/>
      <dgm:t>
        <a:bodyPr/>
        <a:lstStyle/>
        <a:p>
          <a:endParaRPr lang="en-US"/>
        </a:p>
      </dgm:t>
    </dgm:pt>
    <dgm:pt modelId="{1A2A56EF-8CA9-471C-A219-A1F6B7752F82}" type="sibTrans" cxnId="{BF9774B2-1F85-4B97-99EB-97C95EB87445}">
      <dgm:prSet/>
      <dgm:spPr/>
      <dgm:t>
        <a:bodyPr/>
        <a:lstStyle/>
        <a:p>
          <a:endParaRPr lang="en-US"/>
        </a:p>
      </dgm:t>
    </dgm:pt>
    <dgm:pt modelId="{209B30F1-596D-45BE-ABC9-9E765F314157}">
      <dgm:prSet/>
      <dgm:spPr/>
      <dgm:t>
        <a:bodyPr/>
        <a:lstStyle/>
        <a:p>
          <a:r>
            <a:rPr lang="en-US" dirty="0"/>
            <a:t>Many people believe this is the Greatest Console of all time. I also believe </a:t>
          </a:r>
          <a:r>
            <a:rPr lang="en-US"/>
            <a:t>this statement.  </a:t>
          </a:r>
        </a:p>
      </dgm:t>
    </dgm:pt>
    <dgm:pt modelId="{E022C229-EAE4-41C4-9D68-3CDEB4E045CA}" type="parTrans" cxnId="{9876BE22-686D-4B88-A9E1-2A7C9E5F1EEF}">
      <dgm:prSet/>
      <dgm:spPr/>
      <dgm:t>
        <a:bodyPr/>
        <a:lstStyle/>
        <a:p>
          <a:endParaRPr lang="en-US"/>
        </a:p>
      </dgm:t>
    </dgm:pt>
    <dgm:pt modelId="{E755CF40-677F-4391-B841-6A2BFB3EA699}" type="sibTrans" cxnId="{9876BE22-686D-4B88-A9E1-2A7C9E5F1EEF}">
      <dgm:prSet/>
      <dgm:spPr/>
      <dgm:t>
        <a:bodyPr/>
        <a:lstStyle/>
        <a:p>
          <a:endParaRPr lang="en-US"/>
        </a:p>
      </dgm:t>
    </dgm:pt>
    <dgm:pt modelId="{2E6F2CE4-23BD-4AA1-8571-6C7E1F003E4E}">
      <dgm:prSet/>
      <dgm:spPr/>
      <dgm:t>
        <a:bodyPr/>
        <a:lstStyle/>
        <a:p>
          <a:r>
            <a:rPr lang="en-US"/>
            <a:t>Sources: https://www.cnet.com/reviews/sony-playstation-2-slim-review/</a:t>
          </a:r>
        </a:p>
      </dgm:t>
    </dgm:pt>
    <dgm:pt modelId="{DE6CF210-9E8E-4D41-B143-7F209CD6FC51}" type="parTrans" cxnId="{1ADEE20D-2366-4EBE-A3B1-96878050A420}">
      <dgm:prSet/>
      <dgm:spPr/>
      <dgm:t>
        <a:bodyPr/>
        <a:lstStyle/>
        <a:p>
          <a:endParaRPr lang="en-US"/>
        </a:p>
      </dgm:t>
    </dgm:pt>
    <dgm:pt modelId="{BD698C2D-ABFF-426D-9B5D-A273A0B4CEBA}" type="sibTrans" cxnId="{1ADEE20D-2366-4EBE-A3B1-96878050A420}">
      <dgm:prSet/>
      <dgm:spPr/>
      <dgm:t>
        <a:bodyPr/>
        <a:lstStyle/>
        <a:p>
          <a:endParaRPr lang="en-US"/>
        </a:p>
      </dgm:t>
    </dgm:pt>
    <dgm:pt modelId="{D5822D32-90E0-4D36-B71D-6894F68B2B21}" type="pres">
      <dgm:prSet presAssocID="{FA106B06-D920-4239-9CEF-C9D9AB4D9934}" presName="outerComposite" presStyleCnt="0">
        <dgm:presLayoutVars>
          <dgm:chMax val="5"/>
          <dgm:dir/>
          <dgm:resizeHandles val="exact"/>
        </dgm:presLayoutVars>
      </dgm:prSet>
      <dgm:spPr/>
    </dgm:pt>
    <dgm:pt modelId="{68654A9A-232D-419B-A3A1-F2539DAAB630}" type="pres">
      <dgm:prSet presAssocID="{FA106B06-D920-4239-9CEF-C9D9AB4D9934}" presName="dummyMaxCanvas" presStyleCnt="0">
        <dgm:presLayoutVars/>
      </dgm:prSet>
      <dgm:spPr/>
    </dgm:pt>
    <dgm:pt modelId="{23CF538D-2EF0-4D21-82E1-E49B381C3212}" type="pres">
      <dgm:prSet presAssocID="{FA106B06-D920-4239-9CEF-C9D9AB4D9934}" presName="FiveNodes_1" presStyleLbl="node1" presStyleIdx="0" presStyleCnt="5">
        <dgm:presLayoutVars>
          <dgm:bulletEnabled val="1"/>
        </dgm:presLayoutVars>
      </dgm:prSet>
      <dgm:spPr/>
    </dgm:pt>
    <dgm:pt modelId="{8B90DF64-B152-4694-98BE-262ED87CAA40}" type="pres">
      <dgm:prSet presAssocID="{FA106B06-D920-4239-9CEF-C9D9AB4D9934}" presName="FiveNodes_2" presStyleLbl="node1" presStyleIdx="1" presStyleCnt="5">
        <dgm:presLayoutVars>
          <dgm:bulletEnabled val="1"/>
        </dgm:presLayoutVars>
      </dgm:prSet>
      <dgm:spPr/>
    </dgm:pt>
    <dgm:pt modelId="{C9E35FFA-C03B-4CD4-9015-660BB6351509}" type="pres">
      <dgm:prSet presAssocID="{FA106B06-D920-4239-9CEF-C9D9AB4D9934}" presName="FiveNodes_3" presStyleLbl="node1" presStyleIdx="2" presStyleCnt="5">
        <dgm:presLayoutVars>
          <dgm:bulletEnabled val="1"/>
        </dgm:presLayoutVars>
      </dgm:prSet>
      <dgm:spPr/>
    </dgm:pt>
    <dgm:pt modelId="{464DA84F-1F43-4922-B63C-255C4FADADB7}" type="pres">
      <dgm:prSet presAssocID="{FA106B06-D920-4239-9CEF-C9D9AB4D9934}" presName="FiveNodes_4" presStyleLbl="node1" presStyleIdx="3" presStyleCnt="5">
        <dgm:presLayoutVars>
          <dgm:bulletEnabled val="1"/>
        </dgm:presLayoutVars>
      </dgm:prSet>
      <dgm:spPr/>
    </dgm:pt>
    <dgm:pt modelId="{CF0A7A5F-869F-48CE-BDB8-E05C9ABF7C5C}" type="pres">
      <dgm:prSet presAssocID="{FA106B06-D920-4239-9CEF-C9D9AB4D9934}" presName="FiveNodes_5" presStyleLbl="node1" presStyleIdx="4" presStyleCnt="5">
        <dgm:presLayoutVars>
          <dgm:bulletEnabled val="1"/>
        </dgm:presLayoutVars>
      </dgm:prSet>
      <dgm:spPr/>
    </dgm:pt>
    <dgm:pt modelId="{4C7DBAA1-C38A-49CF-96F3-FC48214A8835}" type="pres">
      <dgm:prSet presAssocID="{FA106B06-D920-4239-9CEF-C9D9AB4D9934}" presName="FiveConn_1-2" presStyleLbl="fgAccFollowNode1" presStyleIdx="0" presStyleCnt="4">
        <dgm:presLayoutVars>
          <dgm:bulletEnabled val="1"/>
        </dgm:presLayoutVars>
      </dgm:prSet>
      <dgm:spPr/>
    </dgm:pt>
    <dgm:pt modelId="{2FE9F374-E640-4D1F-BAEF-F39C8DD8D026}" type="pres">
      <dgm:prSet presAssocID="{FA106B06-D920-4239-9CEF-C9D9AB4D9934}" presName="FiveConn_2-3" presStyleLbl="fgAccFollowNode1" presStyleIdx="1" presStyleCnt="4">
        <dgm:presLayoutVars>
          <dgm:bulletEnabled val="1"/>
        </dgm:presLayoutVars>
      </dgm:prSet>
      <dgm:spPr/>
    </dgm:pt>
    <dgm:pt modelId="{2922BADA-E6F3-49B7-BCA2-FEF16E22FB83}" type="pres">
      <dgm:prSet presAssocID="{FA106B06-D920-4239-9CEF-C9D9AB4D9934}" presName="FiveConn_3-4" presStyleLbl="fgAccFollowNode1" presStyleIdx="2" presStyleCnt="4">
        <dgm:presLayoutVars>
          <dgm:bulletEnabled val="1"/>
        </dgm:presLayoutVars>
      </dgm:prSet>
      <dgm:spPr/>
    </dgm:pt>
    <dgm:pt modelId="{27FA8B10-68C7-4085-AF49-C6D7C3E2CE67}" type="pres">
      <dgm:prSet presAssocID="{FA106B06-D920-4239-9CEF-C9D9AB4D9934}" presName="FiveConn_4-5" presStyleLbl="fgAccFollowNode1" presStyleIdx="3" presStyleCnt="4">
        <dgm:presLayoutVars>
          <dgm:bulletEnabled val="1"/>
        </dgm:presLayoutVars>
      </dgm:prSet>
      <dgm:spPr/>
    </dgm:pt>
    <dgm:pt modelId="{CCB58D87-2748-413A-8AD7-E429DAB813A5}" type="pres">
      <dgm:prSet presAssocID="{FA106B06-D920-4239-9CEF-C9D9AB4D9934}" presName="FiveNodes_1_text" presStyleLbl="node1" presStyleIdx="4" presStyleCnt="5">
        <dgm:presLayoutVars>
          <dgm:bulletEnabled val="1"/>
        </dgm:presLayoutVars>
      </dgm:prSet>
      <dgm:spPr/>
    </dgm:pt>
    <dgm:pt modelId="{016A17F3-F348-475A-A546-321280C3E32A}" type="pres">
      <dgm:prSet presAssocID="{FA106B06-D920-4239-9CEF-C9D9AB4D9934}" presName="FiveNodes_2_text" presStyleLbl="node1" presStyleIdx="4" presStyleCnt="5">
        <dgm:presLayoutVars>
          <dgm:bulletEnabled val="1"/>
        </dgm:presLayoutVars>
      </dgm:prSet>
      <dgm:spPr/>
    </dgm:pt>
    <dgm:pt modelId="{77F6A6D9-668B-40B7-83AF-B252ECB29F20}" type="pres">
      <dgm:prSet presAssocID="{FA106B06-D920-4239-9CEF-C9D9AB4D9934}" presName="FiveNodes_3_text" presStyleLbl="node1" presStyleIdx="4" presStyleCnt="5">
        <dgm:presLayoutVars>
          <dgm:bulletEnabled val="1"/>
        </dgm:presLayoutVars>
      </dgm:prSet>
      <dgm:spPr/>
    </dgm:pt>
    <dgm:pt modelId="{F95D5A1F-A7FC-460F-A69B-B759FDB5EC69}" type="pres">
      <dgm:prSet presAssocID="{FA106B06-D920-4239-9CEF-C9D9AB4D9934}" presName="FiveNodes_4_text" presStyleLbl="node1" presStyleIdx="4" presStyleCnt="5">
        <dgm:presLayoutVars>
          <dgm:bulletEnabled val="1"/>
        </dgm:presLayoutVars>
      </dgm:prSet>
      <dgm:spPr/>
    </dgm:pt>
    <dgm:pt modelId="{E01B59EA-E8DC-4F6E-9CC8-71CF7ECCFB40}" type="pres">
      <dgm:prSet presAssocID="{FA106B06-D920-4239-9CEF-C9D9AB4D9934}" presName="FiveNodes_5_text" presStyleLbl="node1" presStyleIdx="4" presStyleCnt="5">
        <dgm:presLayoutVars>
          <dgm:bulletEnabled val="1"/>
        </dgm:presLayoutVars>
      </dgm:prSet>
      <dgm:spPr/>
    </dgm:pt>
  </dgm:ptLst>
  <dgm:cxnLst>
    <dgm:cxn modelId="{8C3D1503-69AD-4884-9655-7F208A49FF5B}" type="presOf" srcId="{005892D1-6EB8-4DD8-A427-468BD6BF43DB}" destId="{4C7DBAA1-C38A-49CF-96F3-FC48214A8835}" srcOrd="0" destOrd="0" presId="urn:microsoft.com/office/officeart/2005/8/layout/vProcess5"/>
    <dgm:cxn modelId="{1ADEE20D-2366-4EBE-A3B1-96878050A420}" srcId="{FA106B06-D920-4239-9CEF-C9D9AB4D9934}" destId="{2E6F2CE4-23BD-4AA1-8571-6C7E1F003E4E}" srcOrd="4" destOrd="0" parTransId="{DE6CF210-9E8E-4D41-B143-7F209CD6FC51}" sibTransId="{BD698C2D-ABFF-426D-9B5D-A273A0B4CEBA}"/>
    <dgm:cxn modelId="{8C4A8211-1EBA-4C32-83BE-42058AC72B57}" type="presOf" srcId="{2E6F2CE4-23BD-4AA1-8571-6C7E1F003E4E}" destId="{E01B59EA-E8DC-4F6E-9CC8-71CF7ECCFB40}" srcOrd="1" destOrd="0" presId="urn:microsoft.com/office/officeart/2005/8/layout/vProcess5"/>
    <dgm:cxn modelId="{FE3FE511-006A-4728-8A65-F592A24F90E5}" srcId="{FA106B06-D920-4239-9CEF-C9D9AB4D9934}" destId="{AA0E9E64-5E89-4926-877B-00D2A63403AD}" srcOrd="1" destOrd="0" parTransId="{621BABB7-29EF-448A-BA44-3FE30AD49FF5}" sibTransId="{B206270F-73D5-40A8-A705-49775E54D205}"/>
    <dgm:cxn modelId="{CB6FFD13-D0B8-422A-9AD4-748CC7A856DD}" type="presOf" srcId="{FA106B06-D920-4239-9CEF-C9D9AB4D9934}" destId="{D5822D32-90E0-4D36-B71D-6894F68B2B21}" srcOrd="0" destOrd="0" presId="urn:microsoft.com/office/officeart/2005/8/layout/vProcess5"/>
    <dgm:cxn modelId="{2BEA0C1A-448C-454A-A101-7D16F106597A}" type="presOf" srcId="{EDEFEB99-A09D-4FC0-9035-0AF188C92882}" destId="{C9E35FFA-C03B-4CD4-9015-660BB6351509}" srcOrd="0" destOrd="0" presId="urn:microsoft.com/office/officeart/2005/8/layout/vProcess5"/>
    <dgm:cxn modelId="{BE8F151A-81AA-41D3-82AB-6F572B5481C1}" type="presOf" srcId="{E755CF40-677F-4391-B841-6A2BFB3EA699}" destId="{27FA8B10-68C7-4085-AF49-C6D7C3E2CE67}" srcOrd="0" destOrd="0" presId="urn:microsoft.com/office/officeart/2005/8/layout/vProcess5"/>
    <dgm:cxn modelId="{5919A321-72A4-44DB-9746-AE9A1CC16A02}" type="presOf" srcId="{EDEFEB99-A09D-4FC0-9035-0AF188C92882}" destId="{77F6A6D9-668B-40B7-83AF-B252ECB29F20}" srcOrd="1" destOrd="0" presId="urn:microsoft.com/office/officeart/2005/8/layout/vProcess5"/>
    <dgm:cxn modelId="{9876BE22-686D-4B88-A9E1-2A7C9E5F1EEF}" srcId="{FA106B06-D920-4239-9CEF-C9D9AB4D9934}" destId="{209B30F1-596D-45BE-ABC9-9E765F314157}" srcOrd="3" destOrd="0" parTransId="{E022C229-EAE4-41C4-9D68-3CDEB4E045CA}" sibTransId="{E755CF40-677F-4391-B841-6A2BFB3EA699}"/>
    <dgm:cxn modelId="{ED4D3C26-0435-46AA-ACD5-DE5688A69DAF}" srcId="{FA106B06-D920-4239-9CEF-C9D9AB4D9934}" destId="{756D99CF-0C33-43B5-AFA3-DD06EBF16011}" srcOrd="0" destOrd="0" parTransId="{F8CCD181-094A-4E4F-BC69-504E9510C421}" sibTransId="{005892D1-6EB8-4DD8-A427-468BD6BF43DB}"/>
    <dgm:cxn modelId="{85576C33-4D0C-4A88-8660-930774E410EE}" type="presOf" srcId="{756D99CF-0C33-43B5-AFA3-DD06EBF16011}" destId="{CCB58D87-2748-413A-8AD7-E429DAB813A5}" srcOrd="1" destOrd="0" presId="urn:microsoft.com/office/officeart/2005/8/layout/vProcess5"/>
    <dgm:cxn modelId="{2140CE68-ADEE-43EE-8EC6-C6D5B4426706}" type="presOf" srcId="{AA0E9E64-5E89-4926-877B-00D2A63403AD}" destId="{016A17F3-F348-475A-A546-321280C3E32A}" srcOrd="1" destOrd="0" presId="urn:microsoft.com/office/officeart/2005/8/layout/vProcess5"/>
    <dgm:cxn modelId="{713A6E84-D849-4499-85B1-B7372F5B7FED}" type="presOf" srcId="{756D99CF-0C33-43B5-AFA3-DD06EBF16011}" destId="{23CF538D-2EF0-4D21-82E1-E49B381C3212}" srcOrd="0" destOrd="0" presId="urn:microsoft.com/office/officeart/2005/8/layout/vProcess5"/>
    <dgm:cxn modelId="{C5933B99-C3C4-49AF-870B-65EE0DD2252D}" type="presOf" srcId="{1A2A56EF-8CA9-471C-A219-A1F6B7752F82}" destId="{2922BADA-E6F3-49B7-BCA2-FEF16E22FB83}" srcOrd="0" destOrd="0" presId="urn:microsoft.com/office/officeart/2005/8/layout/vProcess5"/>
    <dgm:cxn modelId="{BF9774B2-1F85-4B97-99EB-97C95EB87445}" srcId="{FA106B06-D920-4239-9CEF-C9D9AB4D9934}" destId="{EDEFEB99-A09D-4FC0-9035-0AF188C92882}" srcOrd="2" destOrd="0" parTransId="{378259E8-AEFF-4F2B-9ED4-2E5550C28277}" sibTransId="{1A2A56EF-8CA9-471C-A219-A1F6B7752F82}"/>
    <dgm:cxn modelId="{B3C1E4BD-36CD-4136-8B5A-17F2F0AEF5C8}" type="presOf" srcId="{2E6F2CE4-23BD-4AA1-8571-6C7E1F003E4E}" destId="{CF0A7A5F-869F-48CE-BDB8-E05C9ABF7C5C}" srcOrd="0" destOrd="0" presId="urn:microsoft.com/office/officeart/2005/8/layout/vProcess5"/>
    <dgm:cxn modelId="{127D6DC5-6B19-408E-B2B5-BB9DB8232D91}" type="presOf" srcId="{B206270F-73D5-40A8-A705-49775E54D205}" destId="{2FE9F374-E640-4D1F-BAEF-F39C8DD8D026}" srcOrd="0" destOrd="0" presId="urn:microsoft.com/office/officeart/2005/8/layout/vProcess5"/>
    <dgm:cxn modelId="{5AB39EF5-C68B-41C4-8B1E-F5937A810109}" type="presOf" srcId="{AA0E9E64-5E89-4926-877B-00D2A63403AD}" destId="{8B90DF64-B152-4694-98BE-262ED87CAA40}" srcOrd="0" destOrd="0" presId="urn:microsoft.com/office/officeart/2005/8/layout/vProcess5"/>
    <dgm:cxn modelId="{6739E4F9-444C-4C62-B7AC-67D824AB5112}" type="presOf" srcId="{209B30F1-596D-45BE-ABC9-9E765F314157}" destId="{F95D5A1F-A7FC-460F-A69B-B759FDB5EC69}" srcOrd="1" destOrd="0" presId="urn:microsoft.com/office/officeart/2005/8/layout/vProcess5"/>
    <dgm:cxn modelId="{CBBFE7FD-40E2-4C44-AA7D-0FE543340931}" type="presOf" srcId="{209B30F1-596D-45BE-ABC9-9E765F314157}" destId="{464DA84F-1F43-4922-B63C-255C4FADADB7}" srcOrd="0" destOrd="0" presId="urn:microsoft.com/office/officeart/2005/8/layout/vProcess5"/>
    <dgm:cxn modelId="{53354D6D-992C-41AF-A7FD-3A4AF36B0FA5}" type="presParOf" srcId="{D5822D32-90E0-4D36-B71D-6894F68B2B21}" destId="{68654A9A-232D-419B-A3A1-F2539DAAB630}" srcOrd="0" destOrd="0" presId="urn:microsoft.com/office/officeart/2005/8/layout/vProcess5"/>
    <dgm:cxn modelId="{466773D4-9AD4-42FE-AABD-37746D8D1FBA}" type="presParOf" srcId="{D5822D32-90E0-4D36-B71D-6894F68B2B21}" destId="{23CF538D-2EF0-4D21-82E1-E49B381C3212}" srcOrd="1" destOrd="0" presId="urn:microsoft.com/office/officeart/2005/8/layout/vProcess5"/>
    <dgm:cxn modelId="{C1A8592F-EE8C-4284-BFE7-A20E7C994C45}" type="presParOf" srcId="{D5822D32-90E0-4D36-B71D-6894F68B2B21}" destId="{8B90DF64-B152-4694-98BE-262ED87CAA40}" srcOrd="2" destOrd="0" presId="urn:microsoft.com/office/officeart/2005/8/layout/vProcess5"/>
    <dgm:cxn modelId="{E961056F-C236-4D40-9178-50E847003593}" type="presParOf" srcId="{D5822D32-90E0-4D36-B71D-6894F68B2B21}" destId="{C9E35FFA-C03B-4CD4-9015-660BB6351509}" srcOrd="3" destOrd="0" presId="urn:microsoft.com/office/officeart/2005/8/layout/vProcess5"/>
    <dgm:cxn modelId="{3F0E5919-CE3A-451C-85EC-698BDD1C3913}" type="presParOf" srcId="{D5822D32-90E0-4D36-B71D-6894F68B2B21}" destId="{464DA84F-1F43-4922-B63C-255C4FADADB7}" srcOrd="4" destOrd="0" presId="urn:microsoft.com/office/officeart/2005/8/layout/vProcess5"/>
    <dgm:cxn modelId="{5B0C222A-3ACE-488B-BDCD-725D0114E830}" type="presParOf" srcId="{D5822D32-90E0-4D36-B71D-6894F68B2B21}" destId="{CF0A7A5F-869F-48CE-BDB8-E05C9ABF7C5C}" srcOrd="5" destOrd="0" presId="urn:microsoft.com/office/officeart/2005/8/layout/vProcess5"/>
    <dgm:cxn modelId="{9B906C8B-72FE-42A3-AD95-44E30050D0B8}" type="presParOf" srcId="{D5822D32-90E0-4D36-B71D-6894F68B2B21}" destId="{4C7DBAA1-C38A-49CF-96F3-FC48214A8835}" srcOrd="6" destOrd="0" presId="urn:microsoft.com/office/officeart/2005/8/layout/vProcess5"/>
    <dgm:cxn modelId="{DE4F92FB-4AE8-4C09-940F-F74DC5EFC531}" type="presParOf" srcId="{D5822D32-90E0-4D36-B71D-6894F68B2B21}" destId="{2FE9F374-E640-4D1F-BAEF-F39C8DD8D026}" srcOrd="7" destOrd="0" presId="urn:microsoft.com/office/officeart/2005/8/layout/vProcess5"/>
    <dgm:cxn modelId="{54B8CEB1-218C-49C7-AFCA-302BD798D568}" type="presParOf" srcId="{D5822D32-90E0-4D36-B71D-6894F68B2B21}" destId="{2922BADA-E6F3-49B7-BCA2-FEF16E22FB83}" srcOrd="8" destOrd="0" presId="urn:microsoft.com/office/officeart/2005/8/layout/vProcess5"/>
    <dgm:cxn modelId="{89B77BE6-C11D-4E6E-A729-1CD66B5AAD33}" type="presParOf" srcId="{D5822D32-90E0-4D36-B71D-6894F68B2B21}" destId="{27FA8B10-68C7-4085-AF49-C6D7C3E2CE67}" srcOrd="9" destOrd="0" presId="urn:microsoft.com/office/officeart/2005/8/layout/vProcess5"/>
    <dgm:cxn modelId="{10ECBA95-A774-4FDB-B366-E399ED58DD41}" type="presParOf" srcId="{D5822D32-90E0-4D36-B71D-6894F68B2B21}" destId="{CCB58D87-2748-413A-8AD7-E429DAB813A5}" srcOrd="10" destOrd="0" presId="urn:microsoft.com/office/officeart/2005/8/layout/vProcess5"/>
    <dgm:cxn modelId="{727A5602-20AF-4C6B-85C5-407875C72459}" type="presParOf" srcId="{D5822D32-90E0-4D36-B71D-6894F68B2B21}" destId="{016A17F3-F348-475A-A546-321280C3E32A}" srcOrd="11" destOrd="0" presId="urn:microsoft.com/office/officeart/2005/8/layout/vProcess5"/>
    <dgm:cxn modelId="{C8880224-E046-417E-B158-340E874675CD}" type="presParOf" srcId="{D5822D32-90E0-4D36-B71D-6894F68B2B21}" destId="{77F6A6D9-668B-40B7-83AF-B252ECB29F20}" srcOrd="12" destOrd="0" presId="urn:microsoft.com/office/officeart/2005/8/layout/vProcess5"/>
    <dgm:cxn modelId="{EB898519-E78D-40A4-9FB3-59385C78FC9C}" type="presParOf" srcId="{D5822D32-90E0-4D36-B71D-6894F68B2B21}" destId="{F95D5A1F-A7FC-460F-A69B-B759FDB5EC69}" srcOrd="13" destOrd="0" presId="urn:microsoft.com/office/officeart/2005/8/layout/vProcess5"/>
    <dgm:cxn modelId="{512AD7D6-2071-4B78-ACDC-5750ABAED757}" type="presParOf" srcId="{D5822D32-90E0-4D36-B71D-6894F68B2B21}" destId="{E01B59EA-E8DC-4F6E-9CC8-71CF7ECCFB4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538D-2EF0-4D21-82E1-E49B381C3212}">
      <dsp:nvSpPr>
        <dsp:cNvPr id="0" name=""/>
        <dsp:cNvSpPr/>
      </dsp:nvSpPr>
      <dsp:spPr>
        <a:xfrm>
          <a:off x="0" y="0"/>
          <a:ext cx="7306135" cy="6029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PlayStation 2 was met with critical acclaim due to adding new technological advancements ahead when it initially released. </a:t>
          </a:r>
        </a:p>
      </dsp:txBody>
      <dsp:txXfrm>
        <a:off x="17659" y="17659"/>
        <a:ext cx="6584982" cy="567614"/>
      </dsp:txXfrm>
    </dsp:sp>
    <dsp:sp modelId="{8B90DF64-B152-4694-98BE-262ED87CAA40}">
      <dsp:nvSpPr>
        <dsp:cNvPr id="0" name=""/>
        <dsp:cNvSpPr/>
      </dsp:nvSpPr>
      <dsp:spPr>
        <a:xfrm>
          <a:off x="545588" y="686673"/>
          <a:ext cx="7306135" cy="6029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PlayStation was also met with critical acclaim due to its gaming catalog and legendary title. </a:t>
          </a:r>
        </a:p>
      </dsp:txBody>
      <dsp:txXfrm>
        <a:off x="563247" y="704332"/>
        <a:ext cx="6333323" cy="567614"/>
      </dsp:txXfrm>
    </dsp:sp>
    <dsp:sp modelId="{C9E35FFA-C03B-4CD4-9015-660BB6351509}">
      <dsp:nvSpPr>
        <dsp:cNvPr id="0" name=""/>
        <dsp:cNvSpPr/>
      </dsp:nvSpPr>
      <dsp:spPr>
        <a:xfrm>
          <a:off x="1091176" y="1373346"/>
          <a:ext cx="7306135" cy="6029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slim version got praised Huge library of games; svelte design; built-in networking/modem ports and remote sensor; doubles as a CD/DVD player; free online gaming with select titles. </a:t>
          </a:r>
        </a:p>
      </dsp:txBody>
      <dsp:txXfrm>
        <a:off x="1108835" y="1391005"/>
        <a:ext cx="6333323" cy="567614"/>
      </dsp:txXfrm>
    </dsp:sp>
    <dsp:sp modelId="{464DA84F-1F43-4922-B63C-255C4FADADB7}">
      <dsp:nvSpPr>
        <dsp:cNvPr id="0" name=""/>
        <dsp:cNvSpPr/>
      </dsp:nvSpPr>
      <dsp:spPr>
        <a:xfrm>
          <a:off x="1636764" y="2060019"/>
          <a:ext cx="7306135" cy="6029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Many people believe this is the Greatest Console of all time. I also believe </a:t>
          </a:r>
          <a:r>
            <a:rPr lang="en-US" sz="1300" kern="1200"/>
            <a:t>this statement.  </a:t>
          </a:r>
        </a:p>
      </dsp:txBody>
      <dsp:txXfrm>
        <a:off x="1654423" y="2077678"/>
        <a:ext cx="6333323" cy="567614"/>
      </dsp:txXfrm>
    </dsp:sp>
    <dsp:sp modelId="{CF0A7A5F-869F-48CE-BDB8-E05C9ABF7C5C}">
      <dsp:nvSpPr>
        <dsp:cNvPr id="0" name=""/>
        <dsp:cNvSpPr/>
      </dsp:nvSpPr>
      <dsp:spPr>
        <a:xfrm>
          <a:off x="2182352" y="2746692"/>
          <a:ext cx="7306135" cy="60293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Sources: https://www.cnet.com/reviews/sony-playstation-2-slim-review/</a:t>
          </a:r>
        </a:p>
      </dsp:txBody>
      <dsp:txXfrm>
        <a:off x="2200011" y="2764351"/>
        <a:ext cx="6333323" cy="567614"/>
      </dsp:txXfrm>
    </dsp:sp>
    <dsp:sp modelId="{4C7DBAA1-C38A-49CF-96F3-FC48214A8835}">
      <dsp:nvSpPr>
        <dsp:cNvPr id="0" name=""/>
        <dsp:cNvSpPr/>
      </dsp:nvSpPr>
      <dsp:spPr>
        <a:xfrm>
          <a:off x="6914229" y="440475"/>
          <a:ext cx="391906" cy="3919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002408" y="440475"/>
        <a:ext cx="215548" cy="294909"/>
      </dsp:txXfrm>
    </dsp:sp>
    <dsp:sp modelId="{2FE9F374-E640-4D1F-BAEF-F39C8DD8D026}">
      <dsp:nvSpPr>
        <dsp:cNvPr id="0" name=""/>
        <dsp:cNvSpPr/>
      </dsp:nvSpPr>
      <dsp:spPr>
        <a:xfrm>
          <a:off x="7459817" y="1127148"/>
          <a:ext cx="391906" cy="3919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547996" y="1127148"/>
        <a:ext cx="215548" cy="294909"/>
      </dsp:txXfrm>
    </dsp:sp>
    <dsp:sp modelId="{2922BADA-E6F3-49B7-BCA2-FEF16E22FB83}">
      <dsp:nvSpPr>
        <dsp:cNvPr id="0" name=""/>
        <dsp:cNvSpPr/>
      </dsp:nvSpPr>
      <dsp:spPr>
        <a:xfrm>
          <a:off x="8005405" y="1803773"/>
          <a:ext cx="391906" cy="3919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93584" y="1803773"/>
        <a:ext cx="215548" cy="294909"/>
      </dsp:txXfrm>
    </dsp:sp>
    <dsp:sp modelId="{27FA8B10-68C7-4085-AF49-C6D7C3E2CE67}">
      <dsp:nvSpPr>
        <dsp:cNvPr id="0" name=""/>
        <dsp:cNvSpPr/>
      </dsp:nvSpPr>
      <dsp:spPr>
        <a:xfrm>
          <a:off x="8550993" y="2497145"/>
          <a:ext cx="391906" cy="3919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639172" y="2497145"/>
        <a:ext cx="215548" cy="2949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11/13/2023</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2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11/13/2023</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98163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11/13/2023</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84526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11/13/2023</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0775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11/13/2023</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0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11/13/2023</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75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11/13/2023</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04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11/13/2023</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0851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11/13/2023</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22619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11/13/2023</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47016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11/13/2023</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92622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11/13/2023</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6685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ompas.id/label/video-gim?track_source=automate_body_url"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kompas.id/baca/english/2023/07/18/en-penjualan-playstation-2-masih-tertinggi-sepanjang-masa" TargetMode="External"/><Relationship Id="rId5" Type="http://schemas.openxmlformats.org/officeDocument/2006/relationships/hyperlink" Target="https://www.kompas.id/label/nintendo?track_source=automate_body_url" TargetMode="External"/><Relationship Id="rId4" Type="http://schemas.openxmlformats.org/officeDocument/2006/relationships/hyperlink" Target="https://www.kompas.id/label/playstation-2?track_source=automate_body_ur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layStation_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gamedaradara.doorblog.jp/tag/PS2"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lifewire.com/what-is-playstation-2-468468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knodiot.com/gta-san-andreas-modlari"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ack">
            <a:extLst>
              <a:ext uri="{FF2B5EF4-FFF2-40B4-BE49-F238E27FC236}">
                <a16:creationId xmlns:a16="http://schemas.microsoft.com/office/drawing/2014/main" id="{E99D7AAF-4170-4D21-AB6C-605F6F10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adgets on a desk">
            <a:extLst>
              <a:ext uri="{FF2B5EF4-FFF2-40B4-BE49-F238E27FC236}">
                <a16:creationId xmlns:a16="http://schemas.microsoft.com/office/drawing/2014/main" id="{8CCF8619-6DB4-ACE9-1825-C1CF3D39DCFA}"/>
              </a:ext>
            </a:extLst>
          </p:cNvPr>
          <p:cNvPicPr>
            <a:picLocks noChangeAspect="1"/>
          </p:cNvPicPr>
          <p:nvPr/>
        </p:nvPicPr>
        <p:blipFill rotWithShape="1">
          <a:blip r:embed="rId2">
            <a:alphaModFix amt="40000"/>
          </a:blip>
          <a:srcRect t="8169" r="-1" b="16812"/>
          <a:stretch/>
        </p:blipFill>
        <p:spPr>
          <a:xfrm>
            <a:off x="20" y="10"/>
            <a:ext cx="12188932" cy="6857990"/>
          </a:xfrm>
          <a:prstGeom prst="rect">
            <a:avLst/>
          </a:prstGeom>
        </p:spPr>
      </p:pic>
      <p:sp>
        <p:nvSpPr>
          <p:cNvPr id="13"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5D009-3337-F825-708F-8519A02E90B1}"/>
              </a:ext>
            </a:extLst>
          </p:cNvPr>
          <p:cNvSpPr>
            <a:spLocks noGrp="1"/>
          </p:cNvSpPr>
          <p:nvPr>
            <p:ph type="ctrTitle"/>
          </p:nvPr>
        </p:nvSpPr>
        <p:spPr>
          <a:xfrm>
            <a:off x="841248" y="663960"/>
            <a:ext cx="9456049" cy="3594112"/>
          </a:xfrm>
        </p:spPr>
        <p:txBody>
          <a:bodyPr anchor="t">
            <a:normAutofit/>
          </a:bodyPr>
          <a:lstStyle/>
          <a:p>
            <a:r>
              <a:rPr lang="en-US">
                <a:solidFill>
                  <a:srgbClr val="FFFFFF"/>
                </a:solidFill>
              </a:rPr>
              <a:t>PlayStation 2</a:t>
            </a:r>
          </a:p>
        </p:txBody>
      </p:sp>
      <p:sp>
        <p:nvSpPr>
          <p:cNvPr id="3" name="Subtitle 2">
            <a:extLst>
              <a:ext uri="{FF2B5EF4-FFF2-40B4-BE49-F238E27FC236}">
                <a16:creationId xmlns:a16="http://schemas.microsoft.com/office/drawing/2014/main" id="{F92622AC-87D5-3A15-CCD3-F9CAD2EF0066}"/>
              </a:ext>
            </a:extLst>
          </p:cNvPr>
          <p:cNvSpPr>
            <a:spLocks noGrp="1"/>
          </p:cNvSpPr>
          <p:nvPr>
            <p:ph type="subTitle" idx="1"/>
          </p:nvPr>
        </p:nvSpPr>
        <p:spPr>
          <a:xfrm>
            <a:off x="841248" y="4837855"/>
            <a:ext cx="9456049" cy="1027113"/>
          </a:xfrm>
        </p:spPr>
        <p:txBody>
          <a:bodyPr anchor="t">
            <a:normAutofit/>
          </a:bodyPr>
          <a:lstStyle/>
          <a:p>
            <a:r>
              <a:rPr lang="en-US" dirty="0">
                <a:solidFill>
                  <a:srgbClr val="FFFFFF"/>
                </a:solidFill>
              </a:rPr>
              <a:t>By PARMBIR SINGH </a:t>
            </a:r>
          </a:p>
        </p:txBody>
      </p:sp>
      <p:cxnSp>
        <p:nvCxnSpPr>
          <p:cNvPr id="15"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DB03F3-936C-4FC9-8A4E-9ADA66A980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502926"/>
            <a:ext cx="1038095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986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3A2F5-484E-610D-A9A4-510D415EC413}"/>
              </a:ext>
            </a:extLst>
          </p:cNvPr>
          <p:cNvSpPr>
            <a:spLocks noGrp="1"/>
          </p:cNvSpPr>
          <p:nvPr>
            <p:ph type="title"/>
          </p:nvPr>
        </p:nvSpPr>
        <p:spPr>
          <a:xfrm>
            <a:off x="5907024" y="552782"/>
            <a:ext cx="4423224" cy="1643663"/>
          </a:xfrm>
        </p:spPr>
        <p:txBody>
          <a:bodyPr>
            <a:normAutofit/>
          </a:bodyPr>
          <a:lstStyle/>
          <a:p>
            <a:r>
              <a:rPr lang="en-US" dirty="0"/>
              <a:t>PS2 Sales </a:t>
            </a:r>
          </a:p>
        </p:txBody>
      </p:sp>
      <p:pic>
        <p:nvPicPr>
          <p:cNvPr id="5" name="Picture 4" descr="Neon Coloured Gadgets">
            <a:extLst>
              <a:ext uri="{FF2B5EF4-FFF2-40B4-BE49-F238E27FC236}">
                <a16:creationId xmlns:a16="http://schemas.microsoft.com/office/drawing/2014/main" id="{04DFCF4B-94D6-642E-B56D-A9231C015DBE}"/>
              </a:ext>
            </a:extLst>
          </p:cNvPr>
          <p:cNvPicPr>
            <a:picLocks noChangeAspect="1"/>
          </p:cNvPicPr>
          <p:nvPr/>
        </p:nvPicPr>
        <p:blipFill rotWithShape="1">
          <a:blip r:embed="rId2"/>
          <a:srcRect l="8955" r="37101" b="1"/>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AA17CD23-9ADF-14B7-3FF5-4A0FACFC8500}"/>
              </a:ext>
            </a:extLst>
          </p:cNvPr>
          <p:cNvSpPr>
            <a:spLocks noGrp="1"/>
          </p:cNvSpPr>
          <p:nvPr>
            <p:ph idx="1"/>
          </p:nvPr>
        </p:nvSpPr>
        <p:spPr>
          <a:xfrm>
            <a:off x="5907024" y="2735229"/>
            <a:ext cx="4423224" cy="3108354"/>
          </a:xfrm>
        </p:spPr>
        <p:txBody>
          <a:bodyPr>
            <a:normAutofit/>
          </a:bodyPr>
          <a:lstStyle/>
          <a:p>
            <a:pPr>
              <a:lnSpc>
                <a:spcPct val="120000"/>
              </a:lnSpc>
            </a:pPr>
            <a:r>
              <a:rPr lang="en-US" sz="1400"/>
              <a:t>As of May 2023, Statista noted that the </a:t>
            </a:r>
            <a:r>
              <a:rPr lang="en-US" sz="1400">
                <a:hlinkClick r:id="rId3"/>
              </a:rPr>
              <a:t>video game console</a:t>
            </a:r>
            <a:r>
              <a:rPr lang="en-US" sz="1400"/>
              <a:t> </a:t>
            </a:r>
            <a:r>
              <a:rPr lang="en-US" sz="1400">
                <a:hlinkClick r:id="rId4"/>
              </a:rPr>
              <a:t>PlayStation 2</a:t>
            </a:r>
            <a:r>
              <a:rPr lang="en-US" sz="1400"/>
              <a:t> (PS2) is still the best-selling video game device of all time with sales of 158.7 million units. PlayStation's closest competitor is </a:t>
            </a:r>
            <a:r>
              <a:rPr lang="en-US" sz="1400">
                <a:hlinkClick r:id="rId5"/>
              </a:rPr>
              <a:t>Nintendo</a:t>
            </a:r>
            <a:r>
              <a:rPr lang="en-US" sz="1400"/>
              <a:t>. With sales of 154.02 million units, the Nintendo DS overtook the PS2 in second place. </a:t>
            </a:r>
          </a:p>
          <a:p>
            <a:pPr>
              <a:lnSpc>
                <a:spcPct val="120000"/>
              </a:lnSpc>
            </a:pPr>
            <a:r>
              <a:rPr lang="en-US" sz="1400"/>
              <a:t>Sources: </a:t>
            </a:r>
            <a:r>
              <a:rPr lang="en-US" sz="1400">
                <a:hlinkClick r:id="rId6"/>
              </a:rPr>
              <a:t>https://www.kompas.id/baca/english/2023/07/18/en-penjualan-playstation-2-masih-tertinggi-sepanjang-masa</a:t>
            </a:r>
            <a:endParaRPr lang="en-US" sz="1400"/>
          </a:p>
          <a:p>
            <a:pPr>
              <a:lnSpc>
                <a:spcPct val="120000"/>
              </a:lnSpc>
            </a:pPr>
            <a:endParaRPr lang="en-US" sz="1400"/>
          </a:p>
        </p:txBody>
      </p:sp>
      <p:cxnSp>
        <p:nvCxnSpPr>
          <p:cNvPr id="1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56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ED8031-DD67-43C6-94A0-646636C955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A140C-C9D0-1901-AED6-475F541CF4B7}"/>
              </a:ext>
            </a:extLst>
          </p:cNvPr>
          <p:cNvSpPr>
            <a:spLocks noGrp="1"/>
          </p:cNvSpPr>
          <p:nvPr>
            <p:ph type="title"/>
          </p:nvPr>
        </p:nvSpPr>
        <p:spPr>
          <a:xfrm>
            <a:off x="841249" y="663960"/>
            <a:ext cx="2656818" cy="3310164"/>
          </a:xfrm>
        </p:spPr>
        <p:txBody>
          <a:bodyPr vert="horz" lIns="91440" tIns="45720" rIns="91440" bIns="45720" rtlCol="0" anchor="t">
            <a:normAutofit/>
          </a:bodyPr>
          <a:lstStyle/>
          <a:p>
            <a:r>
              <a:rPr lang="en-US"/>
              <a:t>THE END </a:t>
            </a:r>
            <a:endParaRPr lang="en-US" dirty="0"/>
          </a:p>
        </p:txBody>
      </p:sp>
      <p:pic>
        <p:nvPicPr>
          <p:cNvPr id="5" name="Content Placeholder 4" descr="A black gaming console with a controller&#10;&#10;Description automatically generated">
            <a:extLst>
              <a:ext uri="{FF2B5EF4-FFF2-40B4-BE49-F238E27FC236}">
                <a16:creationId xmlns:a16="http://schemas.microsoft.com/office/drawing/2014/main" id="{9281DD37-B21D-D24B-6887-2F9892B1FDF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9888" y="663960"/>
            <a:ext cx="5704573" cy="5048548"/>
          </a:xfrm>
          <a:prstGeom prst="rect">
            <a:avLst/>
          </a:prstGeom>
        </p:spPr>
      </p:pic>
      <p:sp>
        <p:nvSpPr>
          <p:cNvPr id="36"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A37E3E-52D3-44C9-B418-2D26B214C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8100" y="334928"/>
            <a:ext cx="0" cy="57125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74BE92-BA24-4F82-94AC-ED4A58B227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502926"/>
            <a:ext cx="3480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0FC5AE-15B5-D814-C87A-414C7ED66047}"/>
              </a:ext>
            </a:extLst>
          </p:cNvPr>
          <p:cNvSpPr txBox="1"/>
          <p:nvPr/>
        </p:nvSpPr>
        <p:spPr>
          <a:xfrm>
            <a:off x="7863449" y="5512453"/>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PlayStation_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6233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ack">
            <a:extLst>
              <a:ext uri="{FF2B5EF4-FFF2-40B4-BE49-F238E27FC236}">
                <a16:creationId xmlns:a16="http://schemas.microsoft.com/office/drawing/2014/main" id="{06F5F482-D021-433B-851C-B07B40E9B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video game console&#10;&#10;Description automatically generated">
            <a:extLst>
              <a:ext uri="{FF2B5EF4-FFF2-40B4-BE49-F238E27FC236}">
                <a16:creationId xmlns:a16="http://schemas.microsoft.com/office/drawing/2014/main" id="{B60A3F44-0173-31B5-AD44-E1B0C0B838D0}"/>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
          <a:stretch/>
        </p:blipFill>
        <p:spPr>
          <a:xfrm>
            <a:off x="20" y="10"/>
            <a:ext cx="12188932" cy="6857990"/>
          </a:xfrm>
          <a:prstGeom prst="rect">
            <a:avLst/>
          </a:prstGeom>
        </p:spPr>
      </p:pic>
      <p:sp>
        <p:nvSpPr>
          <p:cNvPr id="14"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7C359-A31B-96A4-7305-6EAB5E0FFE24}"/>
              </a:ext>
            </a:extLst>
          </p:cNvPr>
          <p:cNvSpPr>
            <a:spLocks noGrp="1"/>
          </p:cNvSpPr>
          <p:nvPr>
            <p:ph type="title"/>
          </p:nvPr>
        </p:nvSpPr>
        <p:spPr>
          <a:xfrm>
            <a:off x="841248" y="821519"/>
            <a:ext cx="5254740" cy="4750860"/>
          </a:xfrm>
        </p:spPr>
        <p:txBody>
          <a:bodyPr anchor="t">
            <a:normAutofit/>
          </a:bodyPr>
          <a:lstStyle/>
          <a:p>
            <a:r>
              <a:rPr lang="en-US">
                <a:solidFill>
                  <a:srgbClr val="FFFFFF"/>
                </a:solidFill>
              </a:rPr>
              <a:t>What is the PS2?</a:t>
            </a:r>
          </a:p>
        </p:txBody>
      </p:sp>
      <p:cxnSp>
        <p:nvCxnSpPr>
          <p:cNvPr id="16" name="Straight Connector 15">
            <a:extLst>
              <a:ext uri="{FF2B5EF4-FFF2-40B4-BE49-F238E27FC236}">
                <a16:creationId xmlns:a16="http://schemas.microsoft.com/office/drawing/2014/main" id="{6456490F-35AF-4D43-B301-FBCB19F2B3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334928"/>
            <a:ext cx="0" cy="5701553"/>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14E504-CEAF-4E3F-C615-C2BB6904C72F}"/>
              </a:ext>
            </a:extLst>
          </p:cNvPr>
          <p:cNvSpPr>
            <a:spLocks noGrp="1"/>
          </p:cNvSpPr>
          <p:nvPr>
            <p:ph idx="1"/>
          </p:nvPr>
        </p:nvSpPr>
        <p:spPr>
          <a:xfrm>
            <a:off x="6799298" y="810563"/>
            <a:ext cx="3530949" cy="4761238"/>
          </a:xfrm>
        </p:spPr>
        <p:txBody>
          <a:bodyPr>
            <a:normAutofit/>
          </a:bodyPr>
          <a:lstStyle/>
          <a:p>
            <a:pPr>
              <a:lnSpc>
                <a:spcPct val="120000"/>
              </a:lnSpc>
            </a:pPr>
            <a:r>
              <a:rPr lang="en-US" sz="1600">
                <a:solidFill>
                  <a:srgbClr val="FFFFFF"/>
                </a:solidFill>
              </a:rPr>
              <a:t>The PlayStation 2 is a multimedia home gaming console developed by Sony Interactive Entertainment. It first released in Japan on March 4th, 2000, then later releasing in North America on October 26</a:t>
            </a:r>
            <a:r>
              <a:rPr lang="en-US" sz="1600" baseline="30000">
                <a:solidFill>
                  <a:srgbClr val="FFFFFF"/>
                </a:solidFill>
              </a:rPr>
              <a:t>th</a:t>
            </a:r>
            <a:r>
              <a:rPr lang="en-US" sz="1600">
                <a:solidFill>
                  <a:srgbClr val="FFFFFF"/>
                </a:solidFill>
              </a:rPr>
              <a:t>, 2000.   </a:t>
            </a:r>
          </a:p>
          <a:p>
            <a:pPr>
              <a:lnSpc>
                <a:spcPct val="120000"/>
              </a:lnSpc>
            </a:pPr>
            <a:r>
              <a:rPr lang="en-US" sz="1600">
                <a:solidFill>
                  <a:srgbClr val="FFFFFF"/>
                </a:solidFill>
              </a:rPr>
              <a:t>The PS2 have a built in DVD player was a major selling point to the consumers not interested in video games.</a:t>
            </a:r>
          </a:p>
          <a:p>
            <a:pPr>
              <a:lnSpc>
                <a:spcPct val="120000"/>
              </a:lnSpc>
            </a:pPr>
            <a:r>
              <a:rPr lang="en-US" sz="1600">
                <a:solidFill>
                  <a:srgbClr val="FFFFFF"/>
                </a:solidFill>
              </a:rPr>
              <a:t>The PS2 also was backwards compatible with games from the original PlayStation console.  </a:t>
            </a:r>
          </a:p>
          <a:p>
            <a:pPr marL="0" indent="0">
              <a:lnSpc>
                <a:spcPct val="120000"/>
              </a:lnSpc>
              <a:buNone/>
            </a:pPr>
            <a:r>
              <a:rPr lang="en-US" sz="1600">
                <a:solidFill>
                  <a:srgbClr val="FFFFFF"/>
                </a:solidFill>
              </a:rPr>
              <a:t> </a:t>
            </a:r>
          </a:p>
        </p:txBody>
      </p:sp>
      <p:cxnSp>
        <p:nvCxnSpPr>
          <p:cNvPr id="18"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573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8F1F-A798-A19C-5E9B-F4D56D617C78}"/>
              </a:ext>
            </a:extLst>
          </p:cNvPr>
          <p:cNvSpPr>
            <a:spLocks noGrp="1"/>
          </p:cNvSpPr>
          <p:nvPr>
            <p:ph type="title"/>
          </p:nvPr>
        </p:nvSpPr>
        <p:spPr/>
        <p:txBody>
          <a:bodyPr/>
          <a:lstStyle/>
          <a:p>
            <a:r>
              <a:rPr lang="en-US" dirty="0"/>
              <a:t>PS2 predecessors and successors </a:t>
            </a:r>
          </a:p>
        </p:txBody>
      </p:sp>
      <p:sp>
        <p:nvSpPr>
          <p:cNvPr id="3" name="Content Placeholder 2">
            <a:extLst>
              <a:ext uri="{FF2B5EF4-FFF2-40B4-BE49-F238E27FC236}">
                <a16:creationId xmlns:a16="http://schemas.microsoft.com/office/drawing/2014/main" id="{3605C575-051B-43B4-08F4-FB6417A7C9F6}"/>
              </a:ext>
            </a:extLst>
          </p:cNvPr>
          <p:cNvSpPr>
            <a:spLocks noGrp="1"/>
          </p:cNvSpPr>
          <p:nvPr>
            <p:ph idx="1"/>
          </p:nvPr>
        </p:nvSpPr>
        <p:spPr/>
        <p:txBody>
          <a:bodyPr/>
          <a:lstStyle/>
          <a:p>
            <a:r>
              <a:rPr lang="en-US" dirty="0"/>
              <a:t>The PS2 predecessors was the original PlayStation also known as the PS1 on December 9</a:t>
            </a:r>
            <a:r>
              <a:rPr lang="en-US" baseline="30000" dirty="0"/>
              <a:t>th</a:t>
            </a:r>
            <a:r>
              <a:rPr lang="en-US" dirty="0"/>
              <a:t> ,1994 in Japan and releasing  3months later In North America. </a:t>
            </a:r>
            <a:r>
              <a:rPr lang="en-US" baseline="30000" dirty="0"/>
              <a:t>  </a:t>
            </a:r>
            <a:r>
              <a:rPr lang="en-US" dirty="0"/>
              <a:t> </a:t>
            </a:r>
          </a:p>
          <a:p>
            <a:r>
              <a:rPr lang="en-US" dirty="0"/>
              <a:t>The Successor to PS2 was the PS3, which released on November 11</a:t>
            </a:r>
            <a:r>
              <a:rPr lang="en-US" baseline="30000" dirty="0"/>
              <a:t>th</a:t>
            </a:r>
            <a:r>
              <a:rPr lang="en-US" dirty="0"/>
              <a:t> , 2006, and then releasing 6 days in North America. </a:t>
            </a:r>
          </a:p>
          <a:p>
            <a:r>
              <a:rPr lang="en-US" dirty="0"/>
              <a:t>The PlayStation 4 was released on November 15</a:t>
            </a:r>
            <a:r>
              <a:rPr lang="en-US" baseline="30000" dirty="0"/>
              <a:t>th</a:t>
            </a:r>
            <a:r>
              <a:rPr lang="en-US" dirty="0"/>
              <a:t> , 2013 in North America and then two weeks later in Europe. </a:t>
            </a:r>
          </a:p>
          <a:p>
            <a:r>
              <a:rPr lang="en-US" dirty="0"/>
              <a:t>The PlayStation 5 was released on November 12</a:t>
            </a:r>
            <a:r>
              <a:rPr lang="en-US" baseline="30000" dirty="0"/>
              <a:t>th</a:t>
            </a:r>
            <a:r>
              <a:rPr lang="en-US" dirty="0"/>
              <a:t> , 2020 in North America and then rest of the world a week later. </a:t>
            </a:r>
          </a:p>
        </p:txBody>
      </p:sp>
    </p:spTree>
    <p:extLst>
      <p:ext uri="{BB962C8B-B14F-4D97-AF65-F5344CB8AC3E}">
        <p14:creationId xmlns:p14="http://schemas.microsoft.com/office/powerpoint/2010/main" val="304672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6AB7-F2BD-6745-CAFF-85EF73340750}"/>
              </a:ext>
            </a:extLst>
          </p:cNvPr>
          <p:cNvSpPr>
            <a:spLocks noGrp="1"/>
          </p:cNvSpPr>
          <p:nvPr>
            <p:ph type="title"/>
          </p:nvPr>
        </p:nvSpPr>
        <p:spPr/>
        <p:txBody>
          <a:bodyPr/>
          <a:lstStyle/>
          <a:p>
            <a:r>
              <a:rPr lang="en-US" dirty="0"/>
              <a:t>PS2 Technical Details </a:t>
            </a:r>
          </a:p>
        </p:txBody>
      </p:sp>
      <p:sp>
        <p:nvSpPr>
          <p:cNvPr id="3" name="Content Placeholder 2">
            <a:extLst>
              <a:ext uri="{FF2B5EF4-FFF2-40B4-BE49-F238E27FC236}">
                <a16:creationId xmlns:a16="http://schemas.microsoft.com/office/drawing/2014/main" id="{E40724A0-8A80-2D74-D17E-805A1157F7DE}"/>
              </a:ext>
            </a:extLst>
          </p:cNvPr>
          <p:cNvSpPr>
            <a:spLocks noGrp="1"/>
          </p:cNvSpPr>
          <p:nvPr>
            <p:ph idx="1"/>
          </p:nvPr>
        </p:nvSpPr>
        <p:spPr/>
        <p:txBody>
          <a:bodyPr/>
          <a:lstStyle/>
          <a:p>
            <a:r>
              <a:rPr lang="en-US" dirty="0"/>
              <a:t>The PS2 was the first console to truly enable 3D graphics to shine. It opened up countless new possibilities to game designers and developers, and it did so before any of the other consoles of its generation.</a:t>
            </a:r>
          </a:p>
          <a:p>
            <a:r>
              <a:rPr lang="en-US" dirty="0"/>
              <a:t>The PS2’s DVD drive was a huge selling point early on, but it also allowed games to be bigger than ever before. Previously, large games had to span multiple disks, and the result was clunky at best.</a:t>
            </a:r>
          </a:p>
          <a:p>
            <a:r>
              <a:rPr lang="en-US" dirty="0"/>
              <a:t>Sources: </a:t>
            </a:r>
            <a:r>
              <a:rPr lang="en-US" dirty="0">
                <a:hlinkClick r:id="rId2"/>
              </a:rPr>
              <a:t>https://www.lifewire.com/what-is-playstation-2-4684688</a:t>
            </a:r>
            <a:r>
              <a:rPr lang="en-US" dirty="0"/>
              <a:t> </a:t>
            </a:r>
          </a:p>
        </p:txBody>
      </p:sp>
    </p:spTree>
    <p:extLst>
      <p:ext uri="{BB962C8B-B14F-4D97-AF65-F5344CB8AC3E}">
        <p14:creationId xmlns:p14="http://schemas.microsoft.com/office/powerpoint/2010/main" val="421571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E6D2-648D-C4CD-4EB9-29676DBB3686}"/>
              </a:ext>
            </a:extLst>
          </p:cNvPr>
          <p:cNvSpPr>
            <a:spLocks noGrp="1"/>
          </p:cNvSpPr>
          <p:nvPr>
            <p:ph type="title"/>
          </p:nvPr>
        </p:nvSpPr>
        <p:spPr/>
        <p:txBody>
          <a:bodyPr/>
          <a:lstStyle/>
          <a:p>
            <a:r>
              <a:rPr lang="en-US" dirty="0"/>
              <a:t>McLuhan Idea on video games </a:t>
            </a:r>
          </a:p>
        </p:txBody>
      </p:sp>
      <p:sp>
        <p:nvSpPr>
          <p:cNvPr id="3" name="Content Placeholder 2">
            <a:extLst>
              <a:ext uri="{FF2B5EF4-FFF2-40B4-BE49-F238E27FC236}">
                <a16:creationId xmlns:a16="http://schemas.microsoft.com/office/drawing/2014/main" id="{41B5B876-C189-B0A9-B41C-629C30A5F2D0}"/>
              </a:ext>
            </a:extLst>
          </p:cNvPr>
          <p:cNvSpPr>
            <a:spLocks noGrp="1"/>
          </p:cNvSpPr>
          <p:nvPr>
            <p:ph idx="1"/>
          </p:nvPr>
        </p:nvSpPr>
        <p:spPr/>
        <p:txBody>
          <a:bodyPr/>
          <a:lstStyle/>
          <a:p>
            <a:r>
              <a:rPr lang="en-US" dirty="0"/>
              <a:t>McLuhan argued that "</a:t>
            </a:r>
            <a:r>
              <a:rPr lang="en-US" b="1" dirty="0"/>
              <a:t>Games are dramatic models of our psychological lives providing release of particular tensions</a:t>
            </a:r>
            <a:r>
              <a:rPr lang="en-US" dirty="0"/>
              <a:t>. They are collective and popular art forms with strict conventions.”</a:t>
            </a:r>
          </a:p>
          <a:p>
            <a:r>
              <a:rPr lang="en-US" dirty="0"/>
              <a:t>Sources: https://www.degruyter.com/document/doi/10.4159/harvard.9780674422483.c2/html</a:t>
            </a:r>
          </a:p>
        </p:txBody>
      </p:sp>
    </p:spTree>
    <p:extLst>
      <p:ext uri="{BB962C8B-B14F-4D97-AF65-F5344CB8AC3E}">
        <p14:creationId xmlns:p14="http://schemas.microsoft.com/office/powerpoint/2010/main" val="346464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8F8C-85D1-46AB-C073-5BFC96171783}"/>
              </a:ext>
            </a:extLst>
          </p:cNvPr>
          <p:cNvSpPr>
            <a:spLocks noGrp="1"/>
          </p:cNvSpPr>
          <p:nvPr>
            <p:ph type="title"/>
          </p:nvPr>
        </p:nvSpPr>
        <p:spPr/>
        <p:txBody>
          <a:bodyPr/>
          <a:lstStyle/>
          <a:p>
            <a:r>
              <a:rPr lang="en-US" dirty="0"/>
              <a:t>Intended Consequences of PS2 </a:t>
            </a:r>
          </a:p>
        </p:txBody>
      </p:sp>
      <p:sp>
        <p:nvSpPr>
          <p:cNvPr id="3" name="Content Placeholder 2">
            <a:extLst>
              <a:ext uri="{FF2B5EF4-FFF2-40B4-BE49-F238E27FC236}">
                <a16:creationId xmlns:a16="http://schemas.microsoft.com/office/drawing/2014/main" id="{5979D9E6-7E75-BC7D-E6DE-C3A81E243502}"/>
              </a:ext>
            </a:extLst>
          </p:cNvPr>
          <p:cNvSpPr>
            <a:spLocks noGrp="1"/>
          </p:cNvSpPr>
          <p:nvPr>
            <p:ph idx="1"/>
          </p:nvPr>
        </p:nvSpPr>
        <p:spPr/>
        <p:txBody>
          <a:bodyPr/>
          <a:lstStyle/>
          <a:p>
            <a:r>
              <a:rPr lang="en-US" dirty="0"/>
              <a:t>One intended consequence of the PS2 is that it had online play through a dial up connection or a LAN connections. This allowed friends to play with each other multiplayer online games through the Ethernet connection. </a:t>
            </a:r>
          </a:p>
          <a:p>
            <a:r>
              <a:rPr lang="en-US" dirty="0"/>
              <a:t>Another Intended Consequences was durability and longevity. It had a lifespan of 13 years and had many new released of video games at that time. </a:t>
            </a:r>
          </a:p>
          <a:p>
            <a:r>
              <a:rPr lang="en-US" dirty="0"/>
              <a:t>The last intended consequence was third party support, it allowed for smaller game developers to make highly successful games and release on the PS2. </a:t>
            </a:r>
          </a:p>
        </p:txBody>
      </p:sp>
    </p:spTree>
    <p:extLst>
      <p:ext uri="{BB962C8B-B14F-4D97-AF65-F5344CB8AC3E}">
        <p14:creationId xmlns:p14="http://schemas.microsoft.com/office/powerpoint/2010/main" val="148008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CFBA-5C22-D99E-BF82-9FA62018F3EE}"/>
              </a:ext>
            </a:extLst>
          </p:cNvPr>
          <p:cNvSpPr>
            <a:spLocks noGrp="1"/>
          </p:cNvSpPr>
          <p:nvPr>
            <p:ph type="title"/>
          </p:nvPr>
        </p:nvSpPr>
        <p:spPr/>
        <p:txBody>
          <a:bodyPr/>
          <a:lstStyle/>
          <a:p>
            <a:r>
              <a:rPr lang="en-US" dirty="0"/>
              <a:t>Unintended Consequence of the PS2</a:t>
            </a:r>
          </a:p>
        </p:txBody>
      </p:sp>
      <p:sp>
        <p:nvSpPr>
          <p:cNvPr id="3" name="Content Placeholder 2">
            <a:extLst>
              <a:ext uri="{FF2B5EF4-FFF2-40B4-BE49-F238E27FC236}">
                <a16:creationId xmlns:a16="http://schemas.microsoft.com/office/drawing/2014/main" id="{AF876DCD-AB69-D70A-4BE7-467AC1074D39}"/>
              </a:ext>
            </a:extLst>
          </p:cNvPr>
          <p:cNvSpPr>
            <a:spLocks noGrp="1"/>
          </p:cNvSpPr>
          <p:nvPr>
            <p:ph idx="1"/>
          </p:nvPr>
        </p:nvSpPr>
        <p:spPr/>
        <p:txBody>
          <a:bodyPr/>
          <a:lstStyle/>
          <a:p>
            <a:r>
              <a:rPr lang="en-US" dirty="0"/>
              <a:t>An unintended Consequence of the PS2 is that like many other gaming consoles throughout its history is aggressive behaviors among gamers towards people close with them and other gamers playing with them. </a:t>
            </a:r>
          </a:p>
          <a:p>
            <a:r>
              <a:rPr lang="en-US" dirty="0"/>
              <a:t>Another unintended consequence was health problems such as obesity, people who play games all day tend to not go outside or do exercise. They also eat junk food all day. </a:t>
            </a:r>
          </a:p>
          <a:p>
            <a:r>
              <a:rPr lang="en-US" dirty="0"/>
              <a:t>The last unintended consequence of the PS2 is that due to the major technological advancements made by the PS2, it made life span shorter for consoles released after the PS2.</a:t>
            </a:r>
          </a:p>
        </p:txBody>
      </p:sp>
    </p:spTree>
    <p:extLst>
      <p:ext uri="{BB962C8B-B14F-4D97-AF65-F5344CB8AC3E}">
        <p14:creationId xmlns:p14="http://schemas.microsoft.com/office/powerpoint/2010/main" val="30843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ack">
            <a:extLst>
              <a:ext uri="{FF2B5EF4-FFF2-40B4-BE49-F238E27FC236}">
                <a16:creationId xmlns:a16="http://schemas.microsoft.com/office/drawing/2014/main" id="{06F5F482-D021-433B-851C-B07B40E9B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tattoos and a white tank top&#10;&#10;Description automatically generated">
            <a:extLst>
              <a:ext uri="{FF2B5EF4-FFF2-40B4-BE49-F238E27FC236}">
                <a16:creationId xmlns:a16="http://schemas.microsoft.com/office/drawing/2014/main" id="{7F6DC2BC-2117-96A7-E5F1-7B121C41B1BD}"/>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
          <a:stretch/>
        </p:blipFill>
        <p:spPr>
          <a:xfrm>
            <a:off x="20" y="10"/>
            <a:ext cx="12188932" cy="6857990"/>
          </a:xfrm>
          <a:prstGeom prst="rect">
            <a:avLst/>
          </a:prstGeom>
        </p:spPr>
      </p:pic>
      <p:sp>
        <p:nvSpPr>
          <p:cNvPr id="15"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5B979-9499-360E-643B-A142CAD40362}"/>
              </a:ext>
            </a:extLst>
          </p:cNvPr>
          <p:cNvSpPr>
            <a:spLocks noGrp="1"/>
          </p:cNvSpPr>
          <p:nvPr>
            <p:ph type="title"/>
          </p:nvPr>
        </p:nvSpPr>
        <p:spPr>
          <a:xfrm>
            <a:off x="841248" y="821519"/>
            <a:ext cx="5254740" cy="4750860"/>
          </a:xfrm>
        </p:spPr>
        <p:txBody>
          <a:bodyPr anchor="t">
            <a:normAutofit/>
          </a:bodyPr>
          <a:lstStyle/>
          <a:p>
            <a:r>
              <a:rPr lang="en-US">
                <a:solidFill>
                  <a:srgbClr val="FFFFFF"/>
                </a:solidFill>
              </a:rPr>
              <a:t>PS2 Titles </a:t>
            </a:r>
          </a:p>
        </p:txBody>
      </p:sp>
      <p:cxnSp>
        <p:nvCxnSpPr>
          <p:cNvPr id="17" name="Straight Connector 16">
            <a:extLst>
              <a:ext uri="{FF2B5EF4-FFF2-40B4-BE49-F238E27FC236}">
                <a16:creationId xmlns:a16="http://schemas.microsoft.com/office/drawing/2014/main" id="{6456490F-35AF-4D43-B301-FBCB19F2B3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334928"/>
            <a:ext cx="0" cy="5701553"/>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3620D6-2494-6368-916B-704201CEBB63}"/>
              </a:ext>
            </a:extLst>
          </p:cNvPr>
          <p:cNvSpPr>
            <a:spLocks noGrp="1"/>
          </p:cNvSpPr>
          <p:nvPr>
            <p:ph idx="1"/>
          </p:nvPr>
        </p:nvSpPr>
        <p:spPr>
          <a:xfrm>
            <a:off x="6799298" y="810563"/>
            <a:ext cx="3530949" cy="4761238"/>
          </a:xfrm>
        </p:spPr>
        <p:txBody>
          <a:bodyPr>
            <a:normAutofit/>
          </a:bodyPr>
          <a:lstStyle/>
          <a:p>
            <a:pPr>
              <a:lnSpc>
                <a:spcPct val="120000"/>
              </a:lnSpc>
            </a:pPr>
            <a:r>
              <a:rPr lang="en-US" sz="1600">
                <a:solidFill>
                  <a:srgbClr val="FFFFFF"/>
                </a:solidFill>
              </a:rPr>
              <a:t>The PlayStation 2 had many great video games profits as sales peaked in 2004 and declined in 2006 with the release of the PlayStation 3. </a:t>
            </a:r>
          </a:p>
          <a:p>
            <a:pPr>
              <a:lnSpc>
                <a:spcPct val="120000"/>
              </a:lnSpc>
            </a:pPr>
            <a:r>
              <a:rPr lang="en-US" sz="1600">
                <a:solidFill>
                  <a:srgbClr val="FFFFFF"/>
                </a:solidFill>
              </a:rPr>
              <a:t>The Great PS2 video games titles include The Grand Theft Auto trilogy and with GTA San  Andreas being the highest selling PS2 Game of all time. GTA 3 and GTA Vice city were in the top 6 for highest selling games in PS2 history. </a:t>
            </a:r>
          </a:p>
          <a:p>
            <a:pPr>
              <a:lnSpc>
                <a:spcPct val="120000"/>
              </a:lnSpc>
            </a:pPr>
            <a:r>
              <a:rPr lang="en-US" sz="1600">
                <a:solidFill>
                  <a:srgbClr val="FFFFFF"/>
                </a:solidFill>
              </a:rPr>
              <a:t>The PS2 also had the Gran turismo Franchise which was also in the top 6.  </a:t>
            </a:r>
          </a:p>
        </p:txBody>
      </p:sp>
      <p:cxnSp>
        <p:nvCxnSpPr>
          <p:cNvPr id="19"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4A3609-BA29-0E4E-8ABA-90872A441420}"/>
              </a:ext>
            </a:extLst>
          </p:cNvPr>
          <p:cNvSpPr txBox="1"/>
          <p:nvPr/>
        </p:nvSpPr>
        <p:spPr>
          <a:xfrm>
            <a:off x="9748861"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eknodiot.com/gta-san-andreas-modlar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8875481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A75D0-4139-A617-AEB3-72571A226340}"/>
              </a:ext>
            </a:extLst>
          </p:cNvPr>
          <p:cNvSpPr>
            <a:spLocks noGrp="1"/>
          </p:cNvSpPr>
          <p:nvPr>
            <p:ph type="title"/>
          </p:nvPr>
        </p:nvSpPr>
        <p:spPr>
          <a:xfrm>
            <a:off x="841248" y="810562"/>
            <a:ext cx="9489000" cy="937040"/>
          </a:xfrm>
        </p:spPr>
        <p:txBody>
          <a:bodyPr>
            <a:normAutofit/>
          </a:bodyPr>
          <a:lstStyle/>
          <a:p>
            <a:r>
              <a:rPr lang="en-US" dirty="0"/>
              <a:t>PS2 Reception </a:t>
            </a:r>
          </a:p>
        </p:txBody>
      </p:sp>
      <p:cxnSp>
        <p:nvCxnSpPr>
          <p:cNvPr id="13" name="Straight Connector 12">
            <a:extLst>
              <a:ext uri="{FF2B5EF4-FFF2-40B4-BE49-F238E27FC236}">
                <a16:creationId xmlns:a16="http://schemas.microsoft.com/office/drawing/2014/main" id="{642E753A-9EC8-4017-973A-6477BEF0AD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2027271"/>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D8063D9-9D2F-AE98-FF5A-7213CFA35D3E}"/>
              </a:ext>
            </a:extLst>
          </p:cNvPr>
          <p:cNvGraphicFramePr>
            <a:graphicFrameLocks noGrp="1"/>
          </p:cNvGraphicFramePr>
          <p:nvPr>
            <p:ph idx="1"/>
            <p:extLst>
              <p:ext uri="{D42A27DB-BD31-4B8C-83A1-F6EECF244321}">
                <p14:modId xmlns:p14="http://schemas.microsoft.com/office/powerpoint/2010/main" val="1999643938"/>
              </p:ext>
            </p:extLst>
          </p:nvPr>
        </p:nvGraphicFramePr>
        <p:xfrm>
          <a:off x="841375" y="2362200"/>
          <a:ext cx="9488488" cy="334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273528"/>
      </p:ext>
    </p:extLst>
  </p:cSld>
  <p:clrMapOvr>
    <a:masterClrMapping/>
  </p:clrMapOvr>
</p:sld>
</file>

<file path=ppt/theme/theme1.xml><?xml version="1.0" encoding="utf-8"?>
<a:theme xmlns:a="http://schemas.openxmlformats.org/drawingml/2006/main" name="Mimeo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docProps/app.xml><?xml version="1.0" encoding="utf-8"?>
<Properties xmlns="http://schemas.openxmlformats.org/officeDocument/2006/extended-properties" xmlns:vt="http://schemas.openxmlformats.org/officeDocument/2006/docPropsVTypes">
  <TotalTime>121</TotalTime>
  <Words>832</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Elephant</vt:lpstr>
      <vt:lpstr>Univers Condensed</vt:lpstr>
      <vt:lpstr>MimeoVTI</vt:lpstr>
      <vt:lpstr>PlayStation 2</vt:lpstr>
      <vt:lpstr>What is the PS2?</vt:lpstr>
      <vt:lpstr>PS2 predecessors and successors </vt:lpstr>
      <vt:lpstr>PS2 Technical Details </vt:lpstr>
      <vt:lpstr>McLuhan Idea on video games </vt:lpstr>
      <vt:lpstr>Intended Consequences of PS2 </vt:lpstr>
      <vt:lpstr>Unintended Consequence of the PS2</vt:lpstr>
      <vt:lpstr>PS2 Titles </vt:lpstr>
      <vt:lpstr>PS2 Reception </vt:lpstr>
      <vt:lpstr>PS2 Sales </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PlayStation 2</dc:title>
  <dc:creator>Parmbir.Singh</dc:creator>
  <cp:lastModifiedBy>Parmbir.Singh</cp:lastModifiedBy>
  <cp:revision>1</cp:revision>
  <dcterms:created xsi:type="dcterms:W3CDTF">2023-10-30T00:01:07Z</dcterms:created>
  <dcterms:modified xsi:type="dcterms:W3CDTF">2023-11-13T23:06:22Z</dcterms:modified>
</cp:coreProperties>
</file>