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57" r:id="rId6"/>
    <p:sldId id="258" r:id="rId7"/>
    <p:sldId id="259" r:id="rId8"/>
    <p:sldId id="260" r:id="rId9"/>
    <p:sldId id="261" r:id="rId10"/>
    <p:sldId id="262" r:id="rId11"/>
    <p:sldId id="263" r:id="rId12"/>
    <p:sldId id="268" r:id="rId13"/>
    <p:sldId id="265"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DC794-C28C-4587-86DD-BF31C126A38B}" v="44" dt="2022-11-14T21:57:02.270"/>
  </p1510:revLst>
</p1510:revInfo>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291" autoAdjust="0"/>
  </p:normalViewPr>
  <p:slideViewPr>
    <p:cSldViewPr snapToGrid="0" showGuides="1">
      <p:cViewPr varScale="1">
        <p:scale>
          <a:sx n="69" d="100"/>
          <a:sy n="69" d="100"/>
        </p:scale>
        <p:origin x="780" y="60"/>
      </p:cViewPr>
      <p:guideLst>
        <p:guide pos="3840"/>
        <p:guide orient="horz" pos="2160"/>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y fougeres" userId="6f46ea22d954bfad" providerId="LiveId" clId="{07ADC794-C28C-4587-86DD-BF31C126A38B}"/>
    <pc:docChg chg="undo redo custSel addSld delSld modSld">
      <pc:chgData name="sandy fougeres" userId="6f46ea22d954bfad" providerId="LiveId" clId="{07ADC794-C28C-4587-86DD-BF31C126A38B}" dt="2022-11-15T02:15:34.503" v="8810" actId="20577"/>
      <pc:docMkLst>
        <pc:docMk/>
      </pc:docMkLst>
      <pc:sldChg chg="modSp mod">
        <pc:chgData name="sandy fougeres" userId="6f46ea22d954bfad" providerId="LiveId" clId="{07ADC794-C28C-4587-86DD-BF31C126A38B}" dt="2022-11-14T22:13:44.715" v="8726" actId="313"/>
        <pc:sldMkLst>
          <pc:docMk/>
          <pc:sldMk cId="2971595786" sldId="256"/>
        </pc:sldMkLst>
        <pc:spChg chg="mod">
          <ac:chgData name="sandy fougeres" userId="6f46ea22d954bfad" providerId="LiveId" clId="{07ADC794-C28C-4587-86DD-BF31C126A38B}" dt="2022-11-14T22:13:44.715" v="8726" actId="313"/>
          <ac:spMkLst>
            <pc:docMk/>
            <pc:sldMk cId="2971595786" sldId="256"/>
            <ac:spMk id="2" creationId="{F913A672-E2C9-49A3-B8D1-665F05ADB8BC}"/>
          </ac:spMkLst>
        </pc:spChg>
      </pc:sldChg>
      <pc:sldChg chg="addSp delSp modSp mod">
        <pc:chgData name="sandy fougeres" userId="6f46ea22d954bfad" providerId="LiveId" clId="{07ADC794-C28C-4587-86DD-BF31C126A38B}" dt="2022-11-14T22:00:06.801" v="8486" actId="20577"/>
        <pc:sldMkLst>
          <pc:docMk/>
          <pc:sldMk cId="513514817" sldId="257"/>
        </pc:sldMkLst>
        <pc:spChg chg="mod">
          <ac:chgData name="sandy fougeres" userId="6f46ea22d954bfad" providerId="LiveId" clId="{07ADC794-C28C-4587-86DD-BF31C126A38B}" dt="2022-11-14T17:40:08.083" v="725" actId="20577"/>
          <ac:spMkLst>
            <pc:docMk/>
            <pc:sldMk cId="513514817" sldId="257"/>
            <ac:spMk id="2" creationId="{AFF9E6DE-5C41-4023-A6ED-24BA66E6767E}"/>
          </ac:spMkLst>
        </pc:spChg>
        <pc:spChg chg="mod">
          <ac:chgData name="sandy fougeres" userId="6f46ea22d954bfad" providerId="LiveId" clId="{07ADC794-C28C-4587-86DD-BF31C126A38B}" dt="2022-11-14T22:00:06.801" v="8486" actId="20577"/>
          <ac:spMkLst>
            <pc:docMk/>
            <pc:sldMk cId="513514817" sldId="257"/>
            <ac:spMk id="5" creationId="{E666CF4B-E5FA-473E-9C10-20707B1D9669}"/>
          </ac:spMkLst>
        </pc:spChg>
        <pc:spChg chg="add del mod">
          <ac:chgData name="sandy fougeres" userId="6f46ea22d954bfad" providerId="LiveId" clId="{07ADC794-C28C-4587-86DD-BF31C126A38B}" dt="2022-11-14T17:40:52.297" v="726" actId="478"/>
          <ac:spMkLst>
            <pc:docMk/>
            <pc:sldMk cId="513514817" sldId="257"/>
            <ac:spMk id="7" creationId="{09F7AD3C-BC1D-2E11-BA5F-35E9A155DB37}"/>
          </ac:spMkLst>
        </pc:spChg>
        <pc:picChg chg="del mod">
          <ac:chgData name="sandy fougeres" userId="6f46ea22d954bfad" providerId="LiveId" clId="{07ADC794-C28C-4587-86DD-BF31C126A38B}" dt="2022-11-14T17:39:19.636" v="713" actId="478"/>
          <ac:picMkLst>
            <pc:docMk/>
            <pc:sldMk cId="513514817" sldId="257"/>
            <ac:picMk id="8" creationId="{388E01DB-C311-4183-AC6E-9A4AB1E6DAAE}"/>
          </ac:picMkLst>
        </pc:picChg>
        <pc:picChg chg="add del mod">
          <ac:chgData name="sandy fougeres" userId="6f46ea22d954bfad" providerId="LiveId" clId="{07ADC794-C28C-4587-86DD-BF31C126A38B}" dt="2022-11-14T17:40:54.047" v="727" actId="478"/>
          <ac:picMkLst>
            <pc:docMk/>
            <pc:sldMk cId="513514817" sldId="257"/>
            <ac:picMk id="1026" creationId="{6048E127-1F15-49DF-494D-A6B2DFB0C8C8}"/>
          </ac:picMkLst>
        </pc:picChg>
        <pc:picChg chg="add mod">
          <ac:chgData name="sandy fougeres" userId="6f46ea22d954bfad" providerId="LiveId" clId="{07ADC794-C28C-4587-86DD-BF31C126A38B}" dt="2022-11-14T18:06:29.056" v="759" actId="14100"/>
          <ac:picMkLst>
            <pc:docMk/>
            <pc:sldMk cId="513514817" sldId="257"/>
            <ac:picMk id="1028" creationId="{41215D47-4E47-ACB0-3A2F-63303845C56E}"/>
          </ac:picMkLst>
        </pc:picChg>
        <pc:picChg chg="add del mod">
          <ac:chgData name="sandy fougeres" userId="6f46ea22d954bfad" providerId="LiveId" clId="{07ADC794-C28C-4587-86DD-BF31C126A38B}" dt="2022-11-14T17:42:27.501" v="741" actId="478"/>
          <ac:picMkLst>
            <pc:docMk/>
            <pc:sldMk cId="513514817" sldId="257"/>
            <ac:picMk id="1030" creationId="{B26268BC-BCD2-C570-ACB2-7AF8346669C6}"/>
          </ac:picMkLst>
        </pc:picChg>
        <pc:picChg chg="add mod">
          <ac:chgData name="sandy fougeres" userId="6f46ea22d954bfad" providerId="LiveId" clId="{07ADC794-C28C-4587-86DD-BF31C126A38B}" dt="2022-11-14T18:06:50.146" v="762" actId="14100"/>
          <ac:picMkLst>
            <pc:docMk/>
            <pc:sldMk cId="513514817" sldId="257"/>
            <ac:picMk id="1032" creationId="{408C0926-ED62-C733-BCCB-930D3EB34D07}"/>
          </ac:picMkLst>
        </pc:picChg>
      </pc:sldChg>
      <pc:sldChg chg="addSp delSp modSp mod">
        <pc:chgData name="sandy fougeres" userId="6f46ea22d954bfad" providerId="LiveId" clId="{07ADC794-C28C-4587-86DD-BF31C126A38B}" dt="2022-11-14T22:02:36.671" v="8663" actId="20577"/>
        <pc:sldMkLst>
          <pc:docMk/>
          <pc:sldMk cId="1763679262" sldId="258"/>
        </pc:sldMkLst>
        <pc:spChg chg="mod">
          <ac:chgData name="sandy fougeres" userId="6f46ea22d954bfad" providerId="LiveId" clId="{07ADC794-C28C-4587-86DD-BF31C126A38B}" dt="2022-11-14T18:09:25.149" v="837" actId="14100"/>
          <ac:spMkLst>
            <pc:docMk/>
            <pc:sldMk cId="1763679262" sldId="258"/>
            <ac:spMk id="2" creationId="{007EA499-D02B-466B-8A94-12FBC4B86F25}"/>
          </ac:spMkLst>
        </pc:spChg>
        <pc:spChg chg="del">
          <ac:chgData name="sandy fougeres" userId="6f46ea22d954bfad" providerId="LiveId" clId="{07ADC794-C28C-4587-86DD-BF31C126A38B}" dt="2022-11-14T19:13:00.288" v="2664" actId="478"/>
          <ac:spMkLst>
            <pc:docMk/>
            <pc:sldMk cId="1763679262" sldId="258"/>
            <ac:spMk id="3" creationId="{B4BD5BBC-8809-4F8D-9C56-281FCD2225BD}"/>
          </ac:spMkLst>
        </pc:spChg>
        <pc:spChg chg="del mod">
          <ac:chgData name="sandy fougeres" userId="6f46ea22d954bfad" providerId="LiveId" clId="{07ADC794-C28C-4587-86DD-BF31C126A38B}" dt="2022-11-14T19:07:21.854" v="2605" actId="478"/>
          <ac:spMkLst>
            <pc:docMk/>
            <pc:sldMk cId="1763679262" sldId="258"/>
            <ac:spMk id="5" creationId="{11B977CC-B026-4BFB-8EDC-0D8F699A2EA4}"/>
          </ac:spMkLst>
        </pc:spChg>
        <pc:spChg chg="mod">
          <ac:chgData name="sandy fougeres" userId="6f46ea22d954bfad" providerId="LiveId" clId="{07ADC794-C28C-4587-86DD-BF31C126A38B}" dt="2022-11-14T22:02:36.671" v="8663" actId="20577"/>
          <ac:spMkLst>
            <pc:docMk/>
            <pc:sldMk cId="1763679262" sldId="258"/>
            <ac:spMk id="6" creationId="{BE4DED09-2D42-4E84-BF9E-C79453D4148B}"/>
          </ac:spMkLst>
        </pc:spChg>
        <pc:spChg chg="add del mod">
          <ac:chgData name="sandy fougeres" userId="6f46ea22d954bfad" providerId="LiveId" clId="{07ADC794-C28C-4587-86DD-BF31C126A38B}" dt="2022-11-14T18:11:49.941" v="850" actId="478"/>
          <ac:spMkLst>
            <pc:docMk/>
            <pc:sldMk cId="1763679262" sldId="258"/>
            <ac:spMk id="10" creationId="{B5E830BC-7B8B-A56A-CF73-3125D0A18EDD}"/>
          </ac:spMkLst>
        </pc:spChg>
        <pc:picChg chg="add mod">
          <ac:chgData name="sandy fougeres" userId="6f46ea22d954bfad" providerId="LiveId" clId="{07ADC794-C28C-4587-86DD-BF31C126A38B}" dt="2022-11-14T18:11:40.553" v="848" actId="14100"/>
          <ac:picMkLst>
            <pc:docMk/>
            <pc:sldMk cId="1763679262" sldId="258"/>
            <ac:picMk id="7" creationId="{5C914BDE-CBCB-B00A-4D5E-9A33503C0CDE}"/>
          </ac:picMkLst>
        </pc:picChg>
        <pc:picChg chg="del mod">
          <ac:chgData name="sandy fougeres" userId="6f46ea22d954bfad" providerId="LiveId" clId="{07ADC794-C28C-4587-86DD-BF31C126A38B}" dt="2022-11-14T18:11:43.786" v="849" actId="478"/>
          <ac:picMkLst>
            <pc:docMk/>
            <pc:sldMk cId="1763679262" sldId="258"/>
            <ac:picMk id="8" creationId="{67A7E6CF-7813-4CFB-972B-ECF713EB181A}"/>
          </ac:picMkLst>
        </pc:picChg>
      </pc:sldChg>
      <pc:sldChg chg="addSp delSp modSp mod">
        <pc:chgData name="sandy fougeres" userId="6f46ea22d954bfad" providerId="LiveId" clId="{07ADC794-C28C-4587-86DD-BF31C126A38B}" dt="2022-11-15T02:10:15.865" v="8777" actId="14100"/>
        <pc:sldMkLst>
          <pc:docMk/>
          <pc:sldMk cId="929028138" sldId="259"/>
        </pc:sldMkLst>
        <pc:spChg chg="mod">
          <ac:chgData name="sandy fougeres" userId="6f46ea22d954bfad" providerId="LiveId" clId="{07ADC794-C28C-4587-86DD-BF31C126A38B}" dt="2022-11-14T19:17:16.432" v="2788" actId="255"/>
          <ac:spMkLst>
            <pc:docMk/>
            <pc:sldMk cId="929028138" sldId="259"/>
            <ac:spMk id="2" creationId="{E0EFBCFB-B245-45A5-AD8B-A4585DE61C63}"/>
          </ac:spMkLst>
        </pc:spChg>
        <pc:spChg chg="del">
          <ac:chgData name="sandy fougeres" userId="6f46ea22d954bfad" providerId="LiveId" clId="{07ADC794-C28C-4587-86DD-BF31C126A38B}" dt="2022-11-14T20:01:14.847" v="4113" actId="478"/>
          <ac:spMkLst>
            <pc:docMk/>
            <pc:sldMk cId="929028138" sldId="259"/>
            <ac:spMk id="3" creationId="{EA58B5AD-96B4-45C8-873B-9A28EFD5EE89}"/>
          </ac:spMkLst>
        </pc:spChg>
        <pc:spChg chg="del mod">
          <ac:chgData name="sandy fougeres" userId="6f46ea22d954bfad" providerId="LiveId" clId="{07ADC794-C28C-4587-86DD-BF31C126A38B}" dt="2022-11-14T19:16:18.574" v="2739" actId="478"/>
          <ac:spMkLst>
            <pc:docMk/>
            <pc:sldMk cId="929028138" sldId="259"/>
            <ac:spMk id="6" creationId="{EB3DD98B-C2C2-4C4E-BC25-BCC7F6C5C59E}"/>
          </ac:spMkLst>
        </pc:spChg>
        <pc:spChg chg="mod">
          <ac:chgData name="sandy fougeres" userId="6f46ea22d954bfad" providerId="LiveId" clId="{07ADC794-C28C-4587-86DD-BF31C126A38B}" dt="2022-11-15T02:10:15.865" v="8777" actId="14100"/>
          <ac:spMkLst>
            <pc:docMk/>
            <pc:sldMk cId="929028138" sldId="259"/>
            <ac:spMk id="7" creationId="{91AA84F9-B00F-4582-9D27-E03DE392DF1A}"/>
          </ac:spMkLst>
        </pc:spChg>
        <pc:spChg chg="add del mod">
          <ac:chgData name="sandy fougeres" userId="6f46ea22d954bfad" providerId="LiveId" clId="{07ADC794-C28C-4587-86DD-BF31C126A38B}" dt="2022-11-14T19:13:51.464" v="2669" actId="478"/>
          <ac:spMkLst>
            <pc:docMk/>
            <pc:sldMk cId="929028138" sldId="259"/>
            <ac:spMk id="8" creationId="{489EAA3A-1674-A2DF-26A7-8B77CD352702}"/>
          </ac:spMkLst>
        </pc:spChg>
        <pc:spChg chg="add del mod">
          <ac:chgData name="sandy fougeres" userId="6f46ea22d954bfad" providerId="LiveId" clId="{07ADC794-C28C-4587-86DD-BF31C126A38B}" dt="2022-11-14T19:14:23.501" v="2674" actId="478"/>
          <ac:spMkLst>
            <pc:docMk/>
            <pc:sldMk cId="929028138" sldId="259"/>
            <ac:spMk id="11" creationId="{4E897248-6189-540E-8515-267D8DA4476B}"/>
          </ac:spMkLst>
        </pc:spChg>
        <pc:spChg chg="add del mod">
          <ac:chgData name="sandy fougeres" userId="6f46ea22d954bfad" providerId="LiveId" clId="{07ADC794-C28C-4587-86DD-BF31C126A38B}" dt="2022-11-14T19:16:21.636" v="2740" actId="478"/>
          <ac:spMkLst>
            <pc:docMk/>
            <pc:sldMk cId="929028138" sldId="259"/>
            <ac:spMk id="13" creationId="{C28448CF-42D9-13AB-99AF-98D0144226DA}"/>
          </ac:spMkLst>
        </pc:spChg>
        <pc:picChg chg="add del mod">
          <ac:chgData name="sandy fougeres" userId="6f46ea22d954bfad" providerId="LiveId" clId="{07ADC794-C28C-4587-86DD-BF31C126A38B}" dt="2022-11-14T19:14:20.455" v="2673" actId="478"/>
          <ac:picMkLst>
            <pc:docMk/>
            <pc:sldMk cId="929028138" sldId="259"/>
            <ac:picMk id="9" creationId="{94906860-9DDD-45C2-B32A-65897462C7AD}"/>
          </ac:picMkLst>
        </pc:picChg>
      </pc:sldChg>
      <pc:sldChg chg="addSp delSp modSp mod">
        <pc:chgData name="sandy fougeres" userId="6f46ea22d954bfad" providerId="LiveId" clId="{07ADC794-C28C-4587-86DD-BF31C126A38B}" dt="2022-11-14T22:03:28.940" v="8671" actId="20577"/>
        <pc:sldMkLst>
          <pc:docMk/>
          <pc:sldMk cId="1855183183" sldId="260"/>
        </pc:sldMkLst>
        <pc:spChg chg="del">
          <ac:chgData name="sandy fougeres" userId="6f46ea22d954bfad" providerId="LiveId" clId="{07ADC794-C28C-4587-86DD-BF31C126A38B}" dt="2022-11-14T20:01:09.565" v="4112" actId="478"/>
          <ac:spMkLst>
            <pc:docMk/>
            <pc:sldMk cId="1855183183" sldId="260"/>
            <ac:spMk id="2" creationId="{EC982E62-6A3F-45E0-B738-1CCBF33DEECF}"/>
          </ac:spMkLst>
        </pc:spChg>
        <pc:spChg chg="del">
          <ac:chgData name="sandy fougeres" userId="6f46ea22d954bfad" providerId="LiveId" clId="{07ADC794-C28C-4587-86DD-BF31C126A38B}" dt="2022-11-14T19:27:23.542" v="3329" actId="478"/>
          <ac:spMkLst>
            <pc:docMk/>
            <pc:sldMk cId="1855183183" sldId="260"/>
            <ac:spMk id="4" creationId="{0FA8532E-B64D-4C40-B1E4-2D953F7AED9B}"/>
          </ac:spMkLst>
        </pc:spChg>
        <pc:spChg chg="del mod">
          <ac:chgData name="sandy fougeres" userId="6f46ea22d954bfad" providerId="LiveId" clId="{07ADC794-C28C-4587-86DD-BF31C126A38B}" dt="2022-11-14T19:27:16.356" v="3327" actId="478"/>
          <ac:spMkLst>
            <pc:docMk/>
            <pc:sldMk cId="1855183183" sldId="260"/>
            <ac:spMk id="5" creationId="{92C1407A-1D74-46E8-8A3D-AE720F58C0F4}"/>
          </ac:spMkLst>
        </pc:spChg>
        <pc:spChg chg="del">
          <ac:chgData name="sandy fougeres" userId="6f46ea22d954bfad" providerId="LiveId" clId="{07ADC794-C28C-4587-86DD-BF31C126A38B}" dt="2022-11-14T19:27:29.057" v="3331" actId="478"/>
          <ac:spMkLst>
            <pc:docMk/>
            <pc:sldMk cId="1855183183" sldId="260"/>
            <ac:spMk id="6" creationId="{C89F14F4-0C32-4B08-AA76-9CBA4B293379}"/>
          </ac:spMkLst>
        </pc:spChg>
        <pc:spChg chg="mod">
          <ac:chgData name="sandy fougeres" userId="6f46ea22d954bfad" providerId="LiveId" clId="{07ADC794-C28C-4587-86DD-BF31C126A38B}" dt="2022-11-14T22:03:28.940" v="8671" actId="20577"/>
          <ac:spMkLst>
            <pc:docMk/>
            <pc:sldMk cId="1855183183" sldId="260"/>
            <ac:spMk id="7" creationId="{8777C1D2-F31A-4E91-AF68-25DE8289CA69}"/>
          </ac:spMkLst>
        </pc:spChg>
        <pc:spChg chg="del mod">
          <ac:chgData name="sandy fougeres" userId="6f46ea22d954bfad" providerId="LiveId" clId="{07ADC794-C28C-4587-86DD-BF31C126A38B}" dt="2022-11-14T20:00:54.802" v="4110" actId="478"/>
          <ac:spMkLst>
            <pc:docMk/>
            <pc:sldMk cId="1855183183" sldId="260"/>
            <ac:spMk id="8" creationId="{E809F6AA-8787-46D7-ACFE-35FEE08B5A5C}"/>
          </ac:spMkLst>
        </pc:spChg>
        <pc:spChg chg="mod">
          <ac:chgData name="sandy fougeres" userId="6f46ea22d954bfad" providerId="LiveId" clId="{07ADC794-C28C-4587-86DD-BF31C126A38B}" dt="2022-11-14T20:55:18.983" v="5120" actId="20577"/>
          <ac:spMkLst>
            <pc:docMk/>
            <pc:sldMk cId="1855183183" sldId="260"/>
            <ac:spMk id="9" creationId="{211DAE73-6CD3-4771-ABF6-C81636C18EB8}"/>
          </ac:spMkLst>
        </pc:spChg>
        <pc:spChg chg="add del mod">
          <ac:chgData name="sandy fougeres" userId="6f46ea22d954bfad" providerId="LiveId" clId="{07ADC794-C28C-4587-86DD-BF31C126A38B}" dt="2022-11-14T19:27:18.840" v="3328" actId="478"/>
          <ac:spMkLst>
            <pc:docMk/>
            <pc:sldMk cId="1855183183" sldId="260"/>
            <ac:spMk id="11" creationId="{64543BED-DCB6-E646-E44F-57F999480937}"/>
          </ac:spMkLst>
        </pc:spChg>
        <pc:spChg chg="add del mod">
          <ac:chgData name="sandy fougeres" userId="6f46ea22d954bfad" providerId="LiveId" clId="{07ADC794-C28C-4587-86DD-BF31C126A38B}" dt="2022-11-14T19:27:25.760" v="3330" actId="478"/>
          <ac:spMkLst>
            <pc:docMk/>
            <pc:sldMk cId="1855183183" sldId="260"/>
            <ac:spMk id="13" creationId="{5E696019-808A-1B6D-4C44-9CBD969E830B}"/>
          </ac:spMkLst>
        </pc:spChg>
        <pc:spChg chg="add del mod">
          <ac:chgData name="sandy fougeres" userId="6f46ea22d954bfad" providerId="LiveId" clId="{07ADC794-C28C-4587-86DD-BF31C126A38B}" dt="2022-11-14T19:27:32.619" v="3332" actId="478"/>
          <ac:spMkLst>
            <pc:docMk/>
            <pc:sldMk cId="1855183183" sldId="260"/>
            <ac:spMk id="15" creationId="{31263491-B459-D771-911B-0BDEAEFCDD69}"/>
          </ac:spMkLst>
        </pc:spChg>
        <pc:spChg chg="add del mod">
          <ac:chgData name="sandy fougeres" userId="6f46ea22d954bfad" providerId="LiveId" clId="{07ADC794-C28C-4587-86DD-BF31C126A38B}" dt="2022-11-14T20:00:57.647" v="4111" actId="478"/>
          <ac:spMkLst>
            <pc:docMk/>
            <pc:sldMk cId="1855183183" sldId="260"/>
            <ac:spMk id="19" creationId="{718BC5DE-488B-814C-C2ED-EBD441C33A2E}"/>
          </ac:spMkLst>
        </pc:spChg>
        <pc:graphicFrameChg chg="add del modGraphic">
          <ac:chgData name="sandy fougeres" userId="6f46ea22d954bfad" providerId="LiveId" clId="{07ADC794-C28C-4587-86DD-BF31C126A38B}" dt="2022-11-14T19:58:58.947" v="4103" actId="27309"/>
          <ac:graphicFrameMkLst>
            <pc:docMk/>
            <pc:sldMk cId="1855183183" sldId="260"/>
            <ac:graphicFrameMk id="17" creationId="{EFBCCCB7-3BAA-DF4B-46E2-D85FBEDA94E7}"/>
          </ac:graphicFrameMkLst>
        </pc:graphicFrameChg>
      </pc:sldChg>
      <pc:sldChg chg="addSp delSp modSp mod">
        <pc:chgData name="sandy fougeres" userId="6f46ea22d954bfad" providerId="LiveId" clId="{07ADC794-C28C-4587-86DD-BF31C126A38B}" dt="2022-11-15T02:15:34.503" v="8810" actId="20577"/>
        <pc:sldMkLst>
          <pc:docMk/>
          <pc:sldMk cId="2206251340" sldId="261"/>
        </pc:sldMkLst>
        <pc:spChg chg="del">
          <ac:chgData name="sandy fougeres" userId="6f46ea22d954bfad" providerId="LiveId" clId="{07ADC794-C28C-4587-86DD-BF31C126A38B}" dt="2022-11-14T20:01:22.079" v="4114" actId="478"/>
          <ac:spMkLst>
            <pc:docMk/>
            <pc:sldMk cId="2206251340" sldId="261"/>
            <ac:spMk id="2" creationId="{D4503F63-2B71-48DD-A2D5-A9756260543D}"/>
          </ac:spMkLst>
        </pc:spChg>
        <pc:spChg chg="mod">
          <ac:chgData name="sandy fougeres" userId="6f46ea22d954bfad" providerId="LiveId" clId="{07ADC794-C28C-4587-86DD-BF31C126A38B}" dt="2022-11-15T02:15:34.503" v="8810" actId="20577"/>
          <ac:spMkLst>
            <pc:docMk/>
            <pc:sldMk cId="2206251340" sldId="261"/>
            <ac:spMk id="5" creationId="{18C53A84-5B0E-48D5-BB7D-950EB8BC0F99}"/>
          </ac:spMkLst>
        </pc:spChg>
        <pc:spChg chg="mod">
          <ac:chgData name="sandy fougeres" userId="6f46ea22d954bfad" providerId="LiveId" clId="{07ADC794-C28C-4587-86DD-BF31C126A38B}" dt="2022-11-14T19:59:45.203" v="4108" actId="313"/>
          <ac:spMkLst>
            <pc:docMk/>
            <pc:sldMk cId="2206251340" sldId="261"/>
            <ac:spMk id="6" creationId="{E78F25C1-8DF8-4521-8E14-C1B37A10F6E6}"/>
          </ac:spMkLst>
        </pc:spChg>
        <pc:spChg chg="del">
          <ac:chgData name="sandy fougeres" userId="6f46ea22d954bfad" providerId="LiveId" clId="{07ADC794-C28C-4587-86DD-BF31C126A38B}" dt="2022-11-14T19:49:04.825" v="3875" actId="478"/>
          <ac:spMkLst>
            <pc:docMk/>
            <pc:sldMk cId="2206251340" sldId="261"/>
            <ac:spMk id="7" creationId="{BF320867-6901-4F59-BFF3-9800EAB0A0AA}"/>
          </ac:spMkLst>
        </pc:spChg>
        <pc:spChg chg="del">
          <ac:chgData name="sandy fougeres" userId="6f46ea22d954bfad" providerId="LiveId" clId="{07ADC794-C28C-4587-86DD-BF31C126A38B}" dt="2022-11-14T19:49:11.891" v="3878" actId="478"/>
          <ac:spMkLst>
            <pc:docMk/>
            <pc:sldMk cId="2206251340" sldId="261"/>
            <ac:spMk id="8" creationId="{C65D672B-E3A0-40B0-97D5-1B3FD772B714}"/>
          </ac:spMkLst>
        </pc:spChg>
        <pc:spChg chg="del">
          <ac:chgData name="sandy fougeres" userId="6f46ea22d954bfad" providerId="LiveId" clId="{07ADC794-C28C-4587-86DD-BF31C126A38B}" dt="2022-11-14T19:50:09.901" v="3881" actId="478"/>
          <ac:spMkLst>
            <pc:docMk/>
            <pc:sldMk cId="2206251340" sldId="261"/>
            <ac:spMk id="9" creationId="{28F8FC00-2556-4E36-A6CA-D230580A9C64}"/>
          </ac:spMkLst>
        </pc:spChg>
        <pc:spChg chg="del">
          <ac:chgData name="sandy fougeres" userId="6f46ea22d954bfad" providerId="LiveId" clId="{07ADC794-C28C-4587-86DD-BF31C126A38B}" dt="2022-11-14T19:50:36.984" v="3885" actId="478"/>
          <ac:spMkLst>
            <pc:docMk/>
            <pc:sldMk cId="2206251340" sldId="261"/>
            <ac:spMk id="10" creationId="{73169D5A-7F64-4D18-BED9-3444AC49E612}"/>
          </ac:spMkLst>
        </pc:spChg>
        <pc:spChg chg="del">
          <ac:chgData name="sandy fougeres" userId="6f46ea22d954bfad" providerId="LiveId" clId="{07ADC794-C28C-4587-86DD-BF31C126A38B}" dt="2022-11-14T19:48:45.872" v="3869" actId="478"/>
          <ac:spMkLst>
            <pc:docMk/>
            <pc:sldMk cId="2206251340" sldId="261"/>
            <ac:spMk id="11" creationId="{132001FC-FEF4-4DF0-9C23-2DB3C963806E}"/>
          </ac:spMkLst>
        </pc:spChg>
        <pc:spChg chg="del">
          <ac:chgData name="sandy fougeres" userId="6f46ea22d954bfad" providerId="LiveId" clId="{07ADC794-C28C-4587-86DD-BF31C126A38B}" dt="2022-11-14T19:48:50.745" v="3872" actId="478"/>
          <ac:spMkLst>
            <pc:docMk/>
            <pc:sldMk cId="2206251340" sldId="261"/>
            <ac:spMk id="12" creationId="{A33058D0-92AA-453C-8091-42032D789C7C}"/>
          </ac:spMkLst>
        </pc:spChg>
        <pc:spChg chg="del mod">
          <ac:chgData name="sandy fougeres" userId="6f46ea22d954bfad" providerId="LiveId" clId="{07ADC794-C28C-4587-86DD-BF31C126A38B}" dt="2022-11-14T19:48:29.294" v="3864" actId="478"/>
          <ac:spMkLst>
            <pc:docMk/>
            <pc:sldMk cId="2206251340" sldId="261"/>
            <ac:spMk id="13" creationId="{2105F00B-0614-40D7-9433-E1DC079FF980}"/>
          </ac:spMkLst>
        </pc:spChg>
        <pc:spChg chg="del">
          <ac:chgData name="sandy fougeres" userId="6f46ea22d954bfad" providerId="LiveId" clId="{07ADC794-C28C-4587-86DD-BF31C126A38B}" dt="2022-11-14T19:48:15.485" v="3861" actId="478"/>
          <ac:spMkLst>
            <pc:docMk/>
            <pc:sldMk cId="2206251340" sldId="261"/>
            <ac:spMk id="14" creationId="{AC550027-31ED-4CA2-B276-902E7DB7ACF6}"/>
          </ac:spMkLst>
        </pc:spChg>
        <pc:spChg chg="del">
          <ac:chgData name="sandy fougeres" userId="6f46ea22d954bfad" providerId="LiveId" clId="{07ADC794-C28C-4587-86DD-BF31C126A38B}" dt="2022-11-14T19:50:55.245" v="3887" actId="478"/>
          <ac:spMkLst>
            <pc:docMk/>
            <pc:sldMk cId="2206251340" sldId="261"/>
            <ac:spMk id="15" creationId="{0CF0B366-F7A4-4405-9C0E-8503ED6D0F0F}"/>
          </ac:spMkLst>
        </pc:spChg>
        <pc:spChg chg="del">
          <ac:chgData name="sandy fougeres" userId="6f46ea22d954bfad" providerId="LiveId" clId="{07ADC794-C28C-4587-86DD-BF31C126A38B}" dt="2022-11-14T19:51:08.728" v="3891" actId="478"/>
          <ac:spMkLst>
            <pc:docMk/>
            <pc:sldMk cId="2206251340" sldId="261"/>
            <ac:spMk id="16" creationId="{31CD59B7-CC24-4A8C-8C11-D422634047B1}"/>
          </ac:spMkLst>
        </pc:spChg>
        <pc:spChg chg="del">
          <ac:chgData name="sandy fougeres" userId="6f46ea22d954bfad" providerId="LiveId" clId="{07ADC794-C28C-4587-86DD-BF31C126A38B}" dt="2022-11-14T19:48:11.018" v="3859" actId="478"/>
          <ac:spMkLst>
            <pc:docMk/>
            <pc:sldMk cId="2206251340" sldId="261"/>
            <ac:spMk id="17" creationId="{E9FB62E4-6E57-4EED-A061-4C47D6652A8D}"/>
          </ac:spMkLst>
        </pc:spChg>
        <pc:spChg chg="del">
          <ac:chgData name="sandy fougeres" userId="6f46ea22d954bfad" providerId="LiveId" clId="{07ADC794-C28C-4587-86DD-BF31C126A38B}" dt="2022-11-14T19:47:58.099" v="3855" actId="478"/>
          <ac:spMkLst>
            <pc:docMk/>
            <pc:sldMk cId="2206251340" sldId="261"/>
            <ac:spMk id="18" creationId="{7D93ADA8-251F-488D-901C-9655090E254A}"/>
          </ac:spMkLst>
        </pc:spChg>
        <pc:spChg chg="del">
          <ac:chgData name="sandy fougeres" userId="6f46ea22d954bfad" providerId="LiveId" clId="{07ADC794-C28C-4587-86DD-BF31C126A38B}" dt="2022-11-14T19:49:23.361" v="3880" actId="478"/>
          <ac:spMkLst>
            <pc:docMk/>
            <pc:sldMk cId="2206251340" sldId="261"/>
            <ac:spMk id="19" creationId="{4A6E87C4-516D-4380-BD09-B899769E3C11}"/>
          </ac:spMkLst>
        </pc:spChg>
        <pc:spChg chg="del">
          <ac:chgData name="sandy fougeres" userId="6f46ea22d954bfad" providerId="LiveId" clId="{07ADC794-C28C-4587-86DD-BF31C126A38B}" dt="2022-11-14T19:50:30.329" v="3884" actId="478"/>
          <ac:spMkLst>
            <pc:docMk/>
            <pc:sldMk cId="2206251340" sldId="261"/>
            <ac:spMk id="20" creationId="{0FDF8AB6-036A-49DD-A8BA-685B6074ACF5}"/>
          </ac:spMkLst>
        </pc:spChg>
        <pc:spChg chg="del">
          <ac:chgData name="sandy fougeres" userId="6f46ea22d954bfad" providerId="LiveId" clId="{07ADC794-C28C-4587-86DD-BF31C126A38B}" dt="2022-11-14T19:49:00.717" v="3874" actId="478"/>
          <ac:spMkLst>
            <pc:docMk/>
            <pc:sldMk cId="2206251340" sldId="261"/>
            <ac:spMk id="22" creationId="{2FCC7A65-362D-4186-A18C-0C6FDBC14F92}"/>
          </ac:spMkLst>
        </pc:spChg>
        <pc:spChg chg="del">
          <ac:chgData name="sandy fougeres" userId="6f46ea22d954bfad" providerId="LiveId" clId="{07ADC794-C28C-4587-86DD-BF31C126A38B}" dt="2022-11-14T19:48:08.019" v="3858" actId="478"/>
          <ac:spMkLst>
            <pc:docMk/>
            <pc:sldMk cId="2206251340" sldId="261"/>
            <ac:spMk id="23" creationId="{7A05CE77-EFD5-48B6-A34A-0EF87FA6A66C}"/>
          </ac:spMkLst>
        </pc:spChg>
        <pc:spChg chg="del">
          <ac:chgData name="sandy fougeres" userId="6f46ea22d954bfad" providerId="LiveId" clId="{07ADC794-C28C-4587-86DD-BF31C126A38B}" dt="2022-11-14T19:51:05.462" v="3890" actId="478"/>
          <ac:spMkLst>
            <pc:docMk/>
            <pc:sldMk cId="2206251340" sldId="261"/>
            <ac:spMk id="24" creationId="{6FF88464-872E-4C10-9DAC-26A3348420AC}"/>
          </ac:spMkLst>
        </pc:spChg>
        <pc:spChg chg="del">
          <ac:chgData name="sandy fougeres" userId="6f46ea22d954bfad" providerId="LiveId" clId="{07ADC794-C28C-4587-86DD-BF31C126A38B}" dt="2022-11-14T19:48:05.988" v="3857" actId="478"/>
          <ac:spMkLst>
            <pc:docMk/>
            <pc:sldMk cId="2206251340" sldId="261"/>
            <ac:spMk id="25" creationId="{3088EB29-A8D3-4903-947F-4E8DC731F286}"/>
          </ac:spMkLst>
        </pc:spChg>
        <pc:spChg chg="add del mod">
          <ac:chgData name="sandy fougeres" userId="6f46ea22d954bfad" providerId="LiveId" clId="{07ADC794-C28C-4587-86DD-BF31C126A38B}" dt="2022-11-14T19:47:47.070" v="3854" actId="478"/>
          <ac:spMkLst>
            <pc:docMk/>
            <pc:sldMk cId="2206251340" sldId="261"/>
            <ac:spMk id="26" creationId="{39DAE9AA-14D5-CB5C-57D6-A18F3C81D81F}"/>
          </ac:spMkLst>
        </pc:spChg>
        <pc:spChg chg="add del mod">
          <ac:chgData name="sandy fougeres" userId="6f46ea22d954bfad" providerId="LiveId" clId="{07ADC794-C28C-4587-86DD-BF31C126A38B}" dt="2022-11-14T19:48:03.598" v="3856" actId="478"/>
          <ac:spMkLst>
            <pc:docMk/>
            <pc:sldMk cId="2206251340" sldId="261"/>
            <ac:spMk id="28" creationId="{0E5824C7-BE2F-DE04-1B3B-DECC7C5E8AE1}"/>
          </ac:spMkLst>
        </pc:spChg>
        <pc:spChg chg="add del mod">
          <ac:chgData name="sandy fougeres" userId="6f46ea22d954bfad" providerId="LiveId" clId="{07ADC794-C28C-4587-86DD-BF31C126A38B}" dt="2022-11-14T19:48:12.627" v="3860" actId="478"/>
          <ac:spMkLst>
            <pc:docMk/>
            <pc:sldMk cId="2206251340" sldId="261"/>
            <ac:spMk id="30" creationId="{3F71C226-8959-CDC5-7CAC-7524032A2DFB}"/>
          </ac:spMkLst>
        </pc:spChg>
        <pc:spChg chg="add del mod">
          <ac:chgData name="sandy fougeres" userId="6f46ea22d954bfad" providerId="LiveId" clId="{07ADC794-C28C-4587-86DD-BF31C126A38B}" dt="2022-11-14T19:48:24.530" v="3862" actId="478"/>
          <ac:spMkLst>
            <pc:docMk/>
            <pc:sldMk cId="2206251340" sldId="261"/>
            <ac:spMk id="32" creationId="{1956EDFE-7011-A712-940A-2CD02045AB51}"/>
          </ac:spMkLst>
        </pc:spChg>
        <pc:spChg chg="add del mod">
          <ac:chgData name="sandy fougeres" userId="6f46ea22d954bfad" providerId="LiveId" clId="{07ADC794-C28C-4587-86DD-BF31C126A38B}" dt="2022-11-14T19:48:37.061" v="3868" actId="478"/>
          <ac:spMkLst>
            <pc:docMk/>
            <pc:sldMk cId="2206251340" sldId="261"/>
            <ac:spMk id="34" creationId="{D8FE7A8C-F8A5-0643-6B67-8492041F0C08}"/>
          </ac:spMkLst>
        </pc:spChg>
        <pc:spChg chg="add del mod">
          <ac:chgData name="sandy fougeres" userId="6f46ea22d954bfad" providerId="LiveId" clId="{07ADC794-C28C-4587-86DD-BF31C126A38B}" dt="2022-11-14T19:48:47.167" v="3871" actId="478"/>
          <ac:spMkLst>
            <pc:docMk/>
            <pc:sldMk cId="2206251340" sldId="261"/>
            <ac:spMk id="36" creationId="{81FB77EF-E4E6-2ED6-DC32-D86044C09FD0}"/>
          </ac:spMkLst>
        </pc:spChg>
        <pc:spChg chg="add del mod">
          <ac:chgData name="sandy fougeres" userId="6f46ea22d954bfad" providerId="LiveId" clId="{07ADC794-C28C-4587-86DD-BF31C126A38B}" dt="2022-11-14T19:48:56.344" v="3873" actId="478"/>
          <ac:spMkLst>
            <pc:docMk/>
            <pc:sldMk cId="2206251340" sldId="261"/>
            <ac:spMk id="38" creationId="{F26A923C-A13A-85F5-A0B9-953A10F3F590}"/>
          </ac:spMkLst>
        </pc:spChg>
        <pc:spChg chg="add del mod">
          <ac:chgData name="sandy fougeres" userId="6f46ea22d954bfad" providerId="LiveId" clId="{07ADC794-C28C-4587-86DD-BF31C126A38B}" dt="2022-11-14T19:49:07.783" v="3877" actId="478"/>
          <ac:spMkLst>
            <pc:docMk/>
            <pc:sldMk cId="2206251340" sldId="261"/>
            <ac:spMk id="40" creationId="{9563DC90-43CD-1DA0-5E9C-8C01223F4849}"/>
          </ac:spMkLst>
        </pc:spChg>
        <pc:spChg chg="add del mod">
          <ac:chgData name="sandy fougeres" userId="6f46ea22d954bfad" providerId="LiveId" clId="{07ADC794-C28C-4587-86DD-BF31C126A38B}" dt="2022-11-14T19:49:14.941" v="3879" actId="478"/>
          <ac:spMkLst>
            <pc:docMk/>
            <pc:sldMk cId="2206251340" sldId="261"/>
            <ac:spMk id="42" creationId="{AF241116-03FB-7C2A-ED20-ED4C360ED297}"/>
          </ac:spMkLst>
        </pc:spChg>
        <pc:spChg chg="add del mod">
          <ac:chgData name="sandy fougeres" userId="6f46ea22d954bfad" providerId="LiveId" clId="{07ADC794-C28C-4587-86DD-BF31C126A38B}" dt="2022-11-14T19:50:20.221" v="3883" actId="478"/>
          <ac:spMkLst>
            <pc:docMk/>
            <pc:sldMk cId="2206251340" sldId="261"/>
            <ac:spMk id="44" creationId="{1D9067BB-7576-C073-8979-85DEA4508858}"/>
          </ac:spMkLst>
        </pc:spChg>
        <pc:spChg chg="add del mod">
          <ac:chgData name="sandy fougeres" userId="6f46ea22d954bfad" providerId="LiveId" clId="{07ADC794-C28C-4587-86DD-BF31C126A38B}" dt="2022-11-14T19:50:47.901" v="3886" actId="478"/>
          <ac:spMkLst>
            <pc:docMk/>
            <pc:sldMk cId="2206251340" sldId="261"/>
            <ac:spMk id="46" creationId="{B0242A09-AA70-1DE1-BA1D-71EAD3069504}"/>
          </ac:spMkLst>
        </pc:spChg>
        <pc:spChg chg="add del mod">
          <ac:chgData name="sandy fougeres" userId="6f46ea22d954bfad" providerId="LiveId" clId="{07ADC794-C28C-4587-86DD-BF31C126A38B}" dt="2022-11-14T19:50:57.182" v="3889" actId="478"/>
          <ac:spMkLst>
            <pc:docMk/>
            <pc:sldMk cId="2206251340" sldId="261"/>
            <ac:spMk id="48" creationId="{3514F2B7-0ABD-6C6E-D6D7-ED3EA16AF4A4}"/>
          </ac:spMkLst>
        </pc:spChg>
        <pc:spChg chg="add del mod">
          <ac:chgData name="sandy fougeres" userId="6f46ea22d954bfad" providerId="LiveId" clId="{07ADC794-C28C-4587-86DD-BF31C126A38B}" dt="2022-11-14T19:51:10.902" v="3892" actId="478"/>
          <ac:spMkLst>
            <pc:docMk/>
            <pc:sldMk cId="2206251340" sldId="261"/>
            <ac:spMk id="50" creationId="{CE747106-2FC6-1C0A-2C46-4490C5F22423}"/>
          </ac:spMkLst>
        </pc:spChg>
        <pc:graphicFrameChg chg="del">
          <ac:chgData name="sandy fougeres" userId="6f46ea22d954bfad" providerId="LiveId" clId="{07ADC794-C28C-4587-86DD-BF31C126A38B}" dt="2022-11-14T19:47:44.961" v="3853" actId="478"/>
          <ac:graphicFrameMkLst>
            <pc:docMk/>
            <pc:sldMk cId="2206251340" sldId="261"/>
            <ac:graphicFrameMk id="21" creationId="{A0D58968-E478-46A2-8C19-98350C347F79}"/>
          </ac:graphicFrameMkLst>
        </pc:graphicFrameChg>
      </pc:sldChg>
      <pc:sldChg chg="addSp delSp modSp mod">
        <pc:chgData name="sandy fougeres" userId="6f46ea22d954bfad" providerId="LiveId" clId="{07ADC794-C28C-4587-86DD-BF31C126A38B}" dt="2022-11-14T22:05:36.210" v="8702" actId="20577"/>
        <pc:sldMkLst>
          <pc:docMk/>
          <pc:sldMk cId="3012685732" sldId="262"/>
        </pc:sldMkLst>
        <pc:spChg chg="del">
          <ac:chgData name="sandy fougeres" userId="6f46ea22d954bfad" providerId="LiveId" clId="{07ADC794-C28C-4587-86DD-BF31C126A38B}" dt="2022-11-14T21:05:51.971" v="5683" actId="478"/>
          <ac:spMkLst>
            <pc:docMk/>
            <pc:sldMk cId="3012685732" sldId="262"/>
            <ac:spMk id="2" creationId="{13994364-7633-47F4-80EE-E7B090E9FA7D}"/>
          </ac:spMkLst>
        </pc:spChg>
        <pc:spChg chg="mod">
          <ac:chgData name="sandy fougeres" userId="6f46ea22d954bfad" providerId="LiveId" clId="{07ADC794-C28C-4587-86DD-BF31C126A38B}" dt="2022-11-14T22:05:36.210" v="8702" actId="20577"/>
          <ac:spMkLst>
            <pc:docMk/>
            <pc:sldMk cId="3012685732" sldId="262"/>
            <ac:spMk id="4" creationId="{9A8795DF-0E81-4ADB-9E73-55169F9DFEB6}"/>
          </ac:spMkLst>
        </pc:spChg>
        <pc:spChg chg="mod">
          <ac:chgData name="sandy fougeres" userId="6f46ea22d954bfad" providerId="LiveId" clId="{07ADC794-C28C-4587-86DD-BF31C126A38B}" dt="2022-11-14T20:55:44.432" v="5141" actId="20577"/>
          <ac:spMkLst>
            <pc:docMk/>
            <pc:sldMk cId="3012685732" sldId="262"/>
            <ac:spMk id="5" creationId="{54A09745-9520-4241-8D53-E68C835D8BB0}"/>
          </ac:spMkLst>
        </pc:spChg>
        <pc:spChg chg="add del mod">
          <ac:chgData name="sandy fougeres" userId="6f46ea22d954bfad" providerId="LiveId" clId="{07ADC794-C28C-4587-86DD-BF31C126A38B}" dt="2022-11-14T20:54:01.742" v="5064" actId="478"/>
          <ac:spMkLst>
            <pc:docMk/>
            <pc:sldMk cId="3012685732" sldId="262"/>
            <ac:spMk id="8" creationId="{B647E964-B7A2-40AC-E539-2EDAE5FFE8AA}"/>
          </ac:spMkLst>
        </pc:spChg>
        <pc:graphicFrameChg chg="del modGraphic">
          <ac:chgData name="sandy fougeres" userId="6f46ea22d954bfad" providerId="LiveId" clId="{07ADC794-C28C-4587-86DD-BF31C126A38B}" dt="2022-11-14T20:53:59.151" v="5063" actId="478"/>
          <ac:graphicFrameMkLst>
            <pc:docMk/>
            <pc:sldMk cId="3012685732" sldId="262"/>
            <ac:graphicFrameMk id="7" creationId="{309338A6-3E66-4495-BF48-9E5CAAF5219B}"/>
          </ac:graphicFrameMkLst>
        </pc:graphicFrameChg>
      </pc:sldChg>
      <pc:sldChg chg="delSp modSp mod">
        <pc:chgData name="sandy fougeres" userId="6f46ea22d954bfad" providerId="LiveId" clId="{07ADC794-C28C-4587-86DD-BF31C126A38B}" dt="2022-11-14T22:06:26.983" v="8703" actId="20577"/>
        <pc:sldMkLst>
          <pc:docMk/>
          <pc:sldMk cId="3897979389" sldId="263"/>
        </pc:sldMkLst>
        <pc:spChg chg="mod">
          <ac:chgData name="sandy fougeres" userId="6f46ea22d954bfad" providerId="LiveId" clId="{07ADC794-C28C-4587-86DD-BF31C126A38B}" dt="2022-11-14T21:08:48.219" v="5807" actId="14100"/>
          <ac:spMkLst>
            <pc:docMk/>
            <pc:sldMk cId="3897979389" sldId="263"/>
            <ac:spMk id="3" creationId="{0EC3F57E-73AC-4512-B8EB-29A002486FFF}"/>
          </ac:spMkLst>
        </pc:spChg>
        <pc:spChg chg="del">
          <ac:chgData name="sandy fougeres" userId="6f46ea22d954bfad" providerId="LiveId" clId="{07ADC794-C28C-4587-86DD-BF31C126A38B}" dt="2022-11-14T21:14:39.943" v="6386" actId="478"/>
          <ac:spMkLst>
            <pc:docMk/>
            <pc:sldMk cId="3897979389" sldId="263"/>
            <ac:spMk id="4" creationId="{7FB90AB5-C038-4661-9A19-4C506ED89F1F}"/>
          </ac:spMkLst>
        </pc:spChg>
        <pc:spChg chg="mod">
          <ac:chgData name="sandy fougeres" userId="6f46ea22d954bfad" providerId="LiveId" clId="{07ADC794-C28C-4587-86DD-BF31C126A38B}" dt="2022-11-14T22:06:26.983" v="8703" actId="20577"/>
          <ac:spMkLst>
            <pc:docMk/>
            <pc:sldMk cId="3897979389" sldId="263"/>
            <ac:spMk id="6" creationId="{0DF2FD5D-A1DD-4D19-86B9-1D099FDE6EC0}"/>
          </ac:spMkLst>
        </pc:spChg>
        <pc:picChg chg="mod">
          <ac:chgData name="sandy fougeres" userId="6f46ea22d954bfad" providerId="LiveId" clId="{07ADC794-C28C-4587-86DD-BF31C126A38B}" dt="2022-11-14T21:07:09.743" v="5699" actId="1076"/>
          <ac:picMkLst>
            <pc:docMk/>
            <pc:sldMk cId="3897979389" sldId="263"/>
            <ac:picMk id="14" creationId="{C7B85C57-0A86-46C6-9BDE-5742642022E2}"/>
          </ac:picMkLst>
        </pc:picChg>
      </pc:sldChg>
      <pc:sldChg chg="delSp modSp del mod">
        <pc:chgData name="sandy fougeres" userId="6f46ea22d954bfad" providerId="LiveId" clId="{07ADC794-C28C-4587-86DD-BF31C126A38B}" dt="2022-11-14T21:15:31.244" v="6411" actId="2696"/>
        <pc:sldMkLst>
          <pc:docMk/>
          <pc:sldMk cId="2764000171" sldId="264"/>
        </pc:sldMkLst>
        <pc:spChg chg="del">
          <ac:chgData name="sandy fougeres" userId="6f46ea22d954bfad" providerId="LiveId" clId="{07ADC794-C28C-4587-86DD-BF31C126A38B}" dt="2022-11-14T21:15:08.422" v="6394" actId="478"/>
          <ac:spMkLst>
            <pc:docMk/>
            <pc:sldMk cId="2764000171" sldId="264"/>
            <ac:spMk id="2" creationId="{E45C8C93-8D1C-4B92-87D4-43C5CF877594}"/>
          </ac:spMkLst>
        </pc:spChg>
        <pc:spChg chg="mod">
          <ac:chgData name="sandy fougeres" userId="6f46ea22d954bfad" providerId="LiveId" clId="{07ADC794-C28C-4587-86DD-BF31C126A38B}" dt="2022-11-14T21:15:20.887" v="6410" actId="20577"/>
          <ac:spMkLst>
            <pc:docMk/>
            <pc:sldMk cId="2764000171" sldId="264"/>
            <ac:spMk id="10" creationId="{920A25BC-4140-46AA-9534-E08CEE87F93C}"/>
          </ac:spMkLst>
        </pc:spChg>
        <pc:spChg chg="del">
          <ac:chgData name="sandy fougeres" userId="6f46ea22d954bfad" providerId="LiveId" clId="{07ADC794-C28C-4587-86DD-BF31C126A38B}" dt="2022-11-14T21:14:47.237" v="6387" actId="478"/>
          <ac:spMkLst>
            <pc:docMk/>
            <pc:sldMk cId="2764000171" sldId="264"/>
            <ac:spMk id="11" creationId="{7698804F-4A30-423C-B0A8-AEB434978999}"/>
          </ac:spMkLst>
        </pc:spChg>
      </pc:sldChg>
      <pc:sldChg chg="addSp delSp modSp mod">
        <pc:chgData name="sandy fougeres" userId="6f46ea22d954bfad" providerId="LiveId" clId="{07ADC794-C28C-4587-86DD-BF31C126A38B}" dt="2022-11-14T21:58:01.858" v="8442" actId="478"/>
        <pc:sldMkLst>
          <pc:docMk/>
          <pc:sldMk cId="1563226812" sldId="265"/>
        </pc:sldMkLst>
        <pc:spChg chg="del">
          <ac:chgData name="sandy fougeres" userId="6f46ea22d954bfad" providerId="LiveId" clId="{07ADC794-C28C-4587-86DD-BF31C126A38B}" dt="2022-11-14T21:57:41.015" v="8429" actId="478"/>
          <ac:spMkLst>
            <pc:docMk/>
            <pc:sldMk cId="1563226812" sldId="265"/>
            <ac:spMk id="2" creationId="{EB7F8C00-D731-4600-B308-67C385FC68FB}"/>
          </ac:spMkLst>
        </pc:spChg>
        <pc:spChg chg="del mod">
          <ac:chgData name="sandy fougeres" userId="6f46ea22d954bfad" providerId="LiveId" clId="{07ADC794-C28C-4587-86DD-BF31C126A38B}" dt="2022-11-14T21:57:46.079" v="8435" actId="478"/>
          <ac:spMkLst>
            <pc:docMk/>
            <pc:sldMk cId="1563226812" sldId="265"/>
            <ac:spMk id="4" creationId="{98DF9333-CF88-48B4-8124-9F5658462849}"/>
          </ac:spMkLst>
        </pc:spChg>
        <pc:spChg chg="del mod">
          <ac:chgData name="sandy fougeres" userId="6f46ea22d954bfad" providerId="LiveId" clId="{07ADC794-C28C-4587-86DD-BF31C126A38B}" dt="2022-11-14T21:57:38.405" v="8428" actId="478"/>
          <ac:spMkLst>
            <pc:docMk/>
            <pc:sldMk cId="1563226812" sldId="265"/>
            <ac:spMk id="5" creationId="{CE5BE9AB-394C-49FE-A242-B011DD1F3B22}"/>
          </ac:spMkLst>
        </pc:spChg>
        <pc:spChg chg="del mod">
          <ac:chgData name="sandy fougeres" userId="6f46ea22d954bfad" providerId="LiveId" clId="{07ADC794-C28C-4587-86DD-BF31C126A38B}" dt="2022-11-14T21:57:57.139" v="8441" actId="478"/>
          <ac:spMkLst>
            <pc:docMk/>
            <pc:sldMk cId="1563226812" sldId="265"/>
            <ac:spMk id="6" creationId="{0A2CB2D7-DC9E-4339-B25F-40718A18F9FD}"/>
          </ac:spMkLst>
        </pc:spChg>
        <pc:spChg chg="del">
          <ac:chgData name="sandy fougeres" userId="6f46ea22d954bfad" providerId="LiveId" clId="{07ADC794-C28C-4587-86DD-BF31C126A38B}" dt="2022-11-14T21:57:51.030" v="8437" actId="478"/>
          <ac:spMkLst>
            <pc:docMk/>
            <pc:sldMk cId="1563226812" sldId="265"/>
            <ac:spMk id="7" creationId="{0601F504-BCBE-4A2D-90EF-D4AA83599947}"/>
          </ac:spMkLst>
        </pc:spChg>
        <pc:spChg chg="add del mod">
          <ac:chgData name="sandy fougeres" userId="6f46ea22d954bfad" providerId="LiveId" clId="{07ADC794-C28C-4587-86DD-BF31C126A38B}" dt="2022-11-14T21:57:47.719" v="8436" actId="478"/>
          <ac:spMkLst>
            <pc:docMk/>
            <pc:sldMk cId="1563226812" sldId="265"/>
            <ac:spMk id="9" creationId="{8B2C6B08-5EFB-7DA6-9106-00754FF0107D}"/>
          </ac:spMkLst>
        </pc:spChg>
        <pc:spChg chg="add del mod">
          <ac:chgData name="sandy fougeres" userId="6f46ea22d954bfad" providerId="LiveId" clId="{07ADC794-C28C-4587-86DD-BF31C126A38B}" dt="2022-11-14T21:57:53.118" v="8438" actId="478"/>
          <ac:spMkLst>
            <pc:docMk/>
            <pc:sldMk cId="1563226812" sldId="265"/>
            <ac:spMk id="11" creationId="{7022C82C-8F3F-AA16-914A-8CCEDE8C5339}"/>
          </ac:spMkLst>
        </pc:spChg>
        <pc:spChg chg="add del mod">
          <ac:chgData name="sandy fougeres" userId="6f46ea22d954bfad" providerId="LiveId" clId="{07ADC794-C28C-4587-86DD-BF31C126A38B}" dt="2022-11-14T21:58:01.858" v="8442" actId="478"/>
          <ac:spMkLst>
            <pc:docMk/>
            <pc:sldMk cId="1563226812" sldId="265"/>
            <ac:spMk id="13" creationId="{07A4365E-AAB7-ED99-D5AD-3A0D2CA29E58}"/>
          </ac:spMkLst>
        </pc:spChg>
      </pc:sldChg>
      <pc:sldChg chg="delSp modSp mod">
        <pc:chgData name="sandy fougeres" userId="6f46ea22d954bfad" providerId="LiveId" clId="{07ADC794-C28C-4587-86DD-BF31C126A38B}" dt="2022-11-14T21:57:15.142" v="8405" actId="207"/>
        <pc:sldMkLst>
          <pc:docMk/>
          <pc:sldMk cId="4195020245" sldId="268"/>
        </pc:sldMkLst>
        <pc:spChg chg="mod">
          <ac:chgData name="sandy fougeres" userId="6f46ea22d954bfad" providerId="LiveId" clId="{07ADC794-C28C-4587-86DD-BF31C126A38B}" dt="2022-11-14T21:15:54.974" v="6434" actId="27636"/>
          <ac:spMkLst>
            <pc:docMk/>
            <pc:sldMk cId="4195020245" sldId="268"/>
            <ac:spMk id="2" creationId="{E996AC49-B785-4E0A-9283-239366FE4E4D}"/>
          </ac:spMkLst>
        </pc:spChg>
        <pc:spChg chg="del">
          <ac:chgData name="sandy fougeres" userId="6f46ea22d954bfad" providerId="LiveId" clId="{07ADC794-C28C-4587-86DD-BF31C126A38B}" dt="2022-11-14T21:47:32.366" v="8027" actId="478"/>
          <ac:spMkLst>
            <pc:docMk/>
            <pc:sldMk cId="4195020245" sldId="268"/>
            <ac:spMk id="3" creationId="{C0369258-37D4-4ECA-AFFD-EC64809E91CC}"/>
          </ac:spMkLst>
        </pc:spChg>
        <pc:spChg chg="mod">
          <ac:chgData name="sandy fougeres" userId="6f46ea22d954bfad" providerId="LiveId" clId="{07ADC794-C28C-4587-86DD-BF31C126A38B}" dt="2022-11-14T21:57:15.142" v="8405" actId="207"/>
          <ac:spMkLst>
            <pc:docMk/>
            <pc:sldMk cId="4195020245" sldId="268"/>
            <ac:spMk id="5" creationId="{8A421151-99A0-4A84-9EF4-7DB305033C95}"/>
          </ac:spMkLst>
        </pc:spChg>
      </pc:sldChg>
      <pc:sldChg chg="del">
        <pc:chgData name="sandy fougeres" userId="6f46ea22d954bfad" providerId="LiveId" clId="{07ADC794-C28C-4587-86DD-BF31C126A38B}" dt="2022-11-14T21:57:23.500" v="8406" actId="2696"/>
        <pc:sldMkLst>
          <pc:docMk/>
          <pc:sldMk cId="834564479" sldId="269"/>
        </pc:sldMkLst>
      </pc:sldChg>
      <pc:sldChg chg="new del">
        <pc:chgData name="sandy fougeres" userId="6f46ea22d954bfad" providerId="LiveId" clId="{07ADC794-C28C-4587-86DD-BF31C126A38B}" dt="2022-11-14T22:06:41.935" v="8705" actId="2696"/>
        <pc:sldMkLst>
          <pc:docMk/>
          <pc:sldMk cId="1801206895" sldId="269"/>
        </pc:sldMkLst>
      </pc:sldChg>
      <pc:sldChg chg="new del">
        <pc:chgData name="sandy fougeres" userId="6f46ea22d954bfad" providerId="LiveId" clId="{07ADC794-C28C-4587-86DD-BF31C126A38B}" dt="2022-11-14T22:06:52.729" v="8707" actId="2696"/>
        <pc:sldMkLst>
          <pc:docMk/>
          <pc:sldMk cId="3984156343" sldId="269"/>
        </pc:sldMkLst>
      </pc:sldChg>
      <pc:sldChg chg="del">
        <pc:chgData name="sandy fougeres" userId="6f46ea22d954bfad" providerId="LiveId" clId="{07ADC794-C28C-4587-86DD-BF31C126A38B}" dt="2022-11-14T21:57:29.030" v="8407" actId="2696"/>
        <pc:sldMkLst>
          <pc:docMk/>
          <pc:sldMk cId="59582380" sldId="2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ACCC4E-6A2B-4A9E-A177-2FF76E4BCE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8B00294-99F8-4685-AA68-AF052F7998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6C51BB-02ED-4F4E-A820-FB7EC9185EAE}" type="datetimeFigureOut">
              <a:rPr lang="en-US" smtClean="0"/>
              <a:t>11/14/2022</a:t>
            </a:fld>
            <a:endParaRPr lang="en-US" dirty="0"/>
          </a:p>
        </p:txBody>
      </p:sp>
      <p:sp>
        <p:nvSpPr>
          <p:cNvPr id="4" name="Footer Placeholder 3">
            <a:extLst>
              <a:ext uri="{FF2B5EF4-FFF2-40B4-BE49-F238E27FC236}">
                <a16:creationId xmlns:a16="http://schemas.microsoft.com/office/drawing/2014/main" id="{100D73E6-D1F9-4527-A750-9D0E0C27B6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CA06DC-4B1A-4F3D-83A7-54741625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B0FE8B-8329-4D47-BE4C-E7B6614FD8E3}" type="slidenum">
              <a:rPr lang="en-US" smtClean="0"/>
              <a:t>‹#›</a:t>
            </a:fld>
            <a:endParaRPr lang="en-US" dirty="0"/>
          </a:p>
        </p:txBody>
      </p:sp>
    </p:spTree>
    <p:extLst>
      <p:ext uri="{BB962C8B-B14F-4D97-AF65-F5344CB8AC3E}">
        <p14:creationId xmlns:p14="http://schemas.microsoft.com/office/powerpoint/2010/main" val="542108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11/14/2022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a:stretch>
          </a:blipFill>
          <a:ln w="12700" cap="flat">
            <a:noFill/>
            <a:prstDash val="solid"/>
            <a:miter/>
          </a:ln>
        </p:spPr>
        <p:txBody>
          <a:bodyPr rtlCol="0" anchor="ctr"/>
          <a:lstStyle/>
          <a:p>
            <a:pPr algn="l"/>
            <a:endParaRPr lang="en-US" noProof="0" dirty="0"/>
          </a:p>
        </p:txBody>
      </p:sp>
      <p:sp>
        <p:nvSpPr>
          <p:cNvPr id="11" name="Rectangle 10">
            <a:extLst>
              <a:ext uri="{FF2B5EF4-FFF2-40B4-BE49-F238E27FC236}">
                <a16:creationId xmlns:a16="http://schemas.microsoft.com/office/drawing/2014/main"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noProof="0"/>
              <a:t>Presentation Title    </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defRPr>
            </a:lvl1pPr>
          </a:lstStyle>
          <a:p>
            <a:pPr lvl="0"/>
            <a:r>
              <a:rPr lang="en-US" noProof="0"/>
              <a:t>PRESENTATION TAGLINE</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id="{2B62C84D-B809-41CE-8FCD-935E2343985F}"/>
              </a:ext>
            </a:extLst>
          </p:cNvPr>
          <p:cNvCxnSpPr/>
          <p:nvPr userDrawn="1"/>
        </p:nvCxnSpPr>
        <p:spPr>
          <a:xfrm>
            <a:off x="5711952" y="5382082"/>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8400" y="3612713"/>
            <a:ext cx="4975200" cy="114227"/>
          </a:xfrm>
          <a:prstGeom prst="rect">
            <a:avLst/>
          </a:prstGeom>
        </p:spPr>
      </p:pic>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77C40CB-E014-6746-B13E-D12CBBAA5F76}"/>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3" name="Date Placeholder 2">
            <a:extLst>
              <a:ext uri="{FF2B5EF4-FFF2-40B4-BE49-F238E27FC236}">
                <a16:creationId xmlns:a16="http://schemas.microsoft.com/office/drawing/2014/main" id="{0A250713-11E6-4FEF-877D-92967D24588A}"/>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445D3C9A-DEE5-4BD4-8961-80E018A4C2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1623800E-00CA-43ED-953B-1A09DD42843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0" name="Title 1">
            <a:extLst>
              <a:ext uri="{FF2B5EF4-FFF2-40B4-BE49-F238E27FC236}">
                <a16:creationId xmlns:a16="http://schemas.microsoft.com/office/drawing/2014/main" id="{36869C46-B57A-4B80-BC7B-965AF70D6343}"/>
              </a:ext>
            </a:extLst>
          </p:cNvPr>
          <p:cNvSpPr>
            <a:spLocks noGrp="1"/>
          </p:cNvSpPr>
          <p:nvPr>
            <p:ph type="title" hasCustomPrompt="1"/>
          </p:nvPr>
        </p:nvSpPr>
        <p:spPr>
          <a:xfrm>
            <a:off x="2013284" y="5868367"/>
            <a:ext cx="8165432" cy="363600"/>
          </a:xfrm>
        </p:spPr>
        <p:txBody>
          <a:bodyPr>
            <a:normAutofit/>
          </a:bodyPr>
          <a:lstStyle>
            <a:lvl1pPr algn="ctr">
              <a:defRPr lang="ru-RU" sz="1800" b="0" i="0" kern="1200" dirty="0">
                <a:solidFill>
                  <a:schemeClr val="tx2"/>
                </a:solidFill>
                <a:latin typeface="+mn-lt"/>
                <a:ea typeface="+mn-ea"/>
                <a:cs typeface="+mn-cs"/>
              </a:defRPr>
            </a:lvl1pPr>
          </a:lstStyle>
          <a:p>
            <a:r>
              <a:rPr lang="en-US" noProof="0"/>
              <a:t>CLICK TO EDIT MASTER TITLE STYLE</a:t>
            </a:r>
          </a:p>
        </p:txBody>
      </p:sp>
      <p:sp>
        <p:nvSpPr>
          <p:cNvPr id="8" name="Media Placeholder 7">
            <a:extLst>
              <a:ext uri="{FF2B5EF4-FFF2-40B4-BE49-F238E27FC236}">
                <a16:creationId xmlns:a16="http://schemas.microsoft.com/office/drawing/2014/main" id="{42411445-9429-45B8-9A2F-EB86451B6B14}"/>
              </a:ext>
            </a:extLst>
          </p:cNvPr>
          <p:cNvSpPr>
            <a:spLocks noGrp="1"/>
          </p:cNvSpPr>
          <p:nvPr>
            <p:ph type="media" sz="quarter" idx="17"/>
          </p:nvPr>
        </p:nvSpPr>
        <p:spPr>
          <a:xfrm>
            <a:off x="829056" y="827052"/>
            <a:ext cx="10533888" cy="4818888"/>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321135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orks Cite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35B53D-F188-47B0-BBAA-2C4724DE60BB}"/>
              </a:ext>
            </a:extLst>
          </p:cNvPr>
          <p:cNvSpPr/>
          <p:nvPr userDrawn="1"/>
        </p:nvSpPr>
        <p:spPr>
          <a:xfrm>
            <a:off x="11521440" y="6635910"/>
            <a:ext cx="374904" cy="222090"/>
          </a:xfrm>
          <a:prstGeom prst="rect">
            <a:avLst/>
          </a:prstGeom>
          <a:noFill/>
          <a:ln w="12700" cap="flat">
            <a:noFill/>
            <a:prstDash val="solid"/>
            <a:miter/>
          </a:ln>
        </p:spPr>
        <p:txBody>
          <a:bodyPr rtlCol="0" anchor="ctr"/>
          <a:lstStyle/>
          <a:p>
            <a:pPr algn="l"/>
            <a:endParaRPr lang="en-US" noProof="0" dirty="0"/>
          </a:p>
        </p:txBody>
      </p:sp>
      <p:sp>
        <p:nvSpPr>
          <p:cNvPr id="8" name="Oval 7">
            <a:extLst>
              <a:ext uri="{FF2B5EF4-FFF2-40B4-BE49-F238E27FC236}">
                <a16:creationId xmlns:a16="http://schemas.microsoft.com/office/drawing/2014/main" id="{AB26BB24-F7CA-D343-93C8-2EAC64AB35D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Works Cited</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11FF27C1-06BD-4F55-BB58-DC1D0892188F}"/>
              </a:ext>
            </a:extLst>
          </p:cNvPr>
          <p:cNvSpPr>
            <a:spLocks noGrp="1"/>
          </p:cNvSpPr>
          <p:nvPr>
            <p:ph type="ftr" sz="quarter" idx="11"/>
          </p:nvPr>
        </p:nvSpPr>
        <p:spPr/>
        <p:txBody>
          <a:bodyPr/>
          <a:lstStyle>
            <a:lvl1pPr>
              <a:defRPr>
                <a:solidFill>
                  <a:schemeClr val="tx2"/>
                </a:solidFill>
              </a:defRPr>
            </a:lvl1pPr>
          </a:lstStyle>
          <a:p>
            <a:r>
              <a:rPr lang="en-US" noProof="0" dirty="0"/>
              <a:t>ADD A FOOTER</a:t>
            </a:r>
          </a:p>
        </p:txBody>
      </p:sp>
      <p:sp>
        <p:nvSpPr>
          <p:cNvPr id="18" name="Text Placeholder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8"/>
            <a:ext cx="10515600" cy="3742191"/>
          </a:xfrm>
        </p:spPr>
        <p:txBody>
          <a:bodyPr>
            <a:normAutofit/>
          </a:bodyPr>
          <a:lstStyle>
            <a:lvl1pPr marL="285750" indent="-285750" algn="l">
              <a:buClr>
                <a:schemeClr val="bg2"/>
              </a:buClr>
              <a:buFont typeface="Arial" panose="020B0604020202020204" pitchFamily="34" charset="0"/>
              <a:buChar char="•"/>
              <a:defRPr lang="en-US" sz="1600" kern="1200" dirty="0">
                <a:solidFill>
                  <a:schemeClr val="tx1">
                    <a:lumMod val="75000"/>
                    <a:lumOff val="25000"/>
                  </a:schemeClr>
                </a:solidFill>
                <a:latin typeface="+mn-lt"/>
                <a:ea typeface="+mn-ea"/>
                <a:cs typeface="+mn-cs"/>
              </a:defRPr>
            </a:lvl1pPr>
            <a:lvl2pPr>
              <a:defRPr sz="1800"/>
            </a:lvl2pPr>
            <a:lvl3pPr>
              <a:defRPr sz="1800"/>
            </a:lvl3pPr>
            <a:lvl4pPr>
              <a:defRPr sz="1800"/>
            </a:lvl4pPr>
            <a:lvl5pPr>
              <a:defRPr sz="1800"/>
            </a:lvl5pPr>
          </a:lstStyle>
          <a:p>
            <a:pPr marL="180000" lvl="0" indent="-180000" algn="l" defTabSz="914400" rtl="0" eaLnBrk="1" latinLnBrk="0" hangingPunct="1">
              <a:lnSpc>
                <a:spcPct val="90000"/>
              </a:lnSpc>
              <a:spcBef>
                <a:spcPts val="600"/>
              </a:spcBef>
              <a:buClr>
                <a:schemeClr val="bg2"/>
              </a:buClr>
              <a:buFont typeface="Arial" panose="020B0604020202020204" pitchFamily="34" charset="0"/>
              <a:buChar char="•"/>
            </a:pPr>
            <a:r>
              <a:rPr lang="en-US" noProof="0"/>
              <a:t>Edit master text styles</a:t>
            </a:r>
          </a:p>
        </p:txBody>
      </p:sp>
      <p:pic>
        <p:nvPicPr>
          <p:cNvPr id="9" name="Graphic 8">
            <a:extLst>
              <a:ext uri="{FF2B5EF4-FFF2-40B4-BE49-F238E27FC236}">
                <a16:creationId xmlns:a16="http://schemas.microsoft.com/office/drawing/2014/main" id="{D3F5050C-5FCE-4873-9B10-9668F66C2788}"/>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4728000" y="1583062"/>
            <a:ext cx="2736000" cy="133200"/>
          </a:xfrm>
          <a:prstGeom prst="rect">
            <a:avLst/>
          </a:prstGeom>
        </p:spPr>
      </p:pic>
    </p:spTree>
    <p:extLst>
      <p:ext uri="{BB962C8B-B14F-4D97-AF65-F5344CB8AC3E}">
        <p14:creationId xmlns:p14="http://schemas.microsoft.com/office/powerpoint/2010/main" val="210802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93CAE97F-7AA1-7243-A2C2-945FB7C81FF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Timeline</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8" name="Text Placeholder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8"/>
            <a:ext cx="10515600" cy="904875"/>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noProof="0"/>
              <a:t>EDIT MASTER TEXT STYLES</a:t>
            </a:r>
          </a:p>
        </p:txBody>
      </p:sp>
      <p:pic>
        <p:nvPicPr>
          <p:cNvPr id="8" name="Graphic 7">
            <a:extLst>
              <a:ext uri="{FF2B5EF4-FFF2-40B4-BE49-F238E27FC236}">
                <a16:creationId xmlns:a16="http://schemas.microsoft.com/office/drawing/2014/main" id="{4E7124FD-A9E6-49DA-B2D3-4C868E3C90AD}"/>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4728000" y="1583062"/>
            <a:ext cx="2736000" cy="133200"/>
          </a:xfrm>
          <a:prstGeom prst="rect">
            <a:avLst/>
          </a:prstGeom>
        </p:spPr>
      </p:pic>
      <p:cxnSp>
        <p:nvCxnSpPr>
          <p:cNvPr id="9" name="Straight Connector 8">
            <a:extLst>
              <a:ext uri="{FF2B5EF4-FFF2-40B4-BE49-F238E27FC236}">
                <a16:creationId xmlns:a16="http://schemas.microsoft.com/office/drawing/2014/main" id="{0128AD04-D032-4ED8-B747-79E215221BC3}"/>
              </a:ext>
            </a:extLst>
          </p:cNvPr>
          <p:cNvCxnSpPr/>
          <p:nvPr userDrawn="1"/>
        </p:nvCxnSpPr>
        <p:spPr>
          <a:xfrm>
            <a:off x="1003193" y="3429000"/>
            <a:ext cx="107350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CADBD86-8962-4775-A03E-4D2D3F35D72C}"/>
              </a:ext>
            </a:extLst>
          </p:cNvPr>
          <p:cNvSpPr/>
          <p:nvPr userDrawn="1"/>
        </p:nvSpPr>
        <p:spPr>
          <a:xfrm>
            <a:off x="1003193"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3" name="Oval 12">
            <a:extLst>
              <a:ext uri="{FF2B5EF4-FFF2-40B4-BE49-F238E27FC236}">
                <a16:creationId xmlns:a16="http://schemas.microsoft.com/office/drawing/2014/main" id="{325884FD-7D59-4699-84D1-14B6900E99F4}"/>
              </a:ext>
            </a:extLst>
          </p:cNvPr>
          <p:cNvSpPr/>
          <p:nvPr userDrawn="1"/>
        </p:nvSpPr>
        <p:spPr>
          <a:xfrm>
            <a:off x="6048611"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6" name="Oval 15">
            <a:extLst>
              <a:ext uri="{FF2B5EF4-FFF2-40B4-BE49-F238E27FC236}">
                <a16:creationId xmlns:a16="http://schemas.microsoft.com/office/drawing/2014/main" id="{F6A6A55C-2C42-4004-8120-A8A22C86DD6F}"/>
              </a:ext>
            </a:extLst>
          </p:cNvPr>
          <p:cNvSpPr/>
          <p:nvPr userDrawn="1"/>
        </p:nvSpPr>
        <p:spPr>
          <a:xfrm>
            <a:off x="9412224"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7" name="Oval 16">
            <a:extLst>
              <a:ext uri="{FF2B5EF4-FFF2-40B4-BE49-F238E27FC236}">
                <a16:creationId xmlns:a16="http://schemas.microsoft.com/office/drawing/2014/main" id="{213A8FD8-4E6D-4DB1-8DA5-82151D87BDFF}"/>
              </a:ext>
            </a:extLst>
          </p:cNvPr>
          <p:cNvSpPr/>
          <p:nvPr userDrawn="1"/>
        </p:nvSpPr>
        <p:spPr>
          <a:xfrm>
            <a:off x="2684999"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9" name="Oval 18">
            <a:extLst>
              <a:ext uri="{FF2B5EF4-FFF2-40B4-BE49-F238E27FC236}">
                <a16:creationId xmlns:a16="http://schemas.microsoft.com/office/drawing/2014/main" id="{71E5BFBE-FB31-40FB-971E-8340FDBDE99A}"/>
              </a:ext>
            </a:extLst>
          </p:cNvPr>
          <p:cNvSpPr/>
          <p:nvPr userDrawn="1"/>
        </p:nvSpPr>
        <p:spPr>
          <a:xfrm>
            <a:off x="4366805"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20" name="Oval 19">
            <a:extLst>
              <a:ext uri="{FF2B5EF4-FFF2-40B4-BE49-F238E27FC236}">
                <a16:creationId xmlns:a16="http://schemas.microsoft.com/office/drawing/2014/main" id="{99956DA3-E64C-494F-8908-AC1D9418DC10}"/>
              </a:ext>
            </a:extLst>
          </p:cNvPr>
          <p:cNvSpPr/>
          <p:nvPr userDrawn="1"/>
        </p:nvSpPr>
        <p:spPr>
          <a:xfrm>
            <a:off x="7730417"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4" name="Text Placeholder 13">
            <a:extLst>
              <a:ext uri="{FF2B5EF4-FFF2-40B4-BE49-F238E27FC236}">
                <a16:creationId xmlns:a16="http://schemas.microsoft.com/office/drawing/2014/main" id="{F925B8D3-7699-4838-BB92-099F0752EF4D}"/>
              </a:ext>
            </a:extLst>
          </p:cNvPr>
          <p:cNvSpPr>
            <a:spLocks noGrp="1"/>
          </p:cNvSpPr>
          <p:nvPr>
            <p:ph type="body" sz="quarter" idx="14" hasCustomPrompt="1"/>
          </p:nvPr>
        </p:nvSpPr>
        <p:spPr>
          <a:xfrm>
            <a:off x="1006251" y="2809757"/>
            <a:ext cx="1171388" cy="484441"/>
          </a:xfrm>
        </p:spPr>
        <p:txBody>
          <a:bodyPr>
            <a:noAutofit/>
          </a:bodyPr>
          <a:lstStyle>
            <a:lvl1pPr marL="0" indent="0">
              <a:buNone/>
              <a:defRPr sz="3500">
                <a:latin typeface="+mj-lt"/>
              </a:defRPr>
            </a:lvl1pPr>
          </a:lstStyle>
          <a:p>
            <a:pPr lvl="0"/>
            <a:r>
              <a:rPr lang="en-US" noProof="0"/>
              <a:t>Year</a:t>
            </a:r>
          </a:p>
        </p:txBody>
      </p:sp>
      <p:sp>
        <p:nvSpPr>
          <p:cNvPr id="21" name="Text Placeholder 13">
            <a:extLst>
              <a:ext uri="{FF2B5EF4-FFF2-40B4-BE49-F238E27FC236}">
                <a16:creationId xmlns:a16="http://schemas.microsoft.com/office/drawing/2014/main" id="{F0ED1E4A-D0B2-44B6-AE21-6DC45B20C67E}"/>
              </a:ext>
            </a:extLst>
          </p:cNvPr>
          <p:cNvSpPr>
            <a:spLocks noGrp="1"/>
          </p:cNvSpPr>
          <p:nvPr>
            <p:ph type="body" sz="quarter" idx="15" hasCustomPrompt="1"/>
          </p:nvPr>
        </p:nvSpPr>
        <p:spPr>
          <a:xfrm>
            <a:off x="95694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3" name="Text Placeholder 13">
            <a:extLst>
              <a:ext uri="{FF2B5EF4-FFF2-40B4-BE49-F238E27FC236}">
                <a16:creationId xmlns:a16="http://schemas.microsoft.com/office/drawing/2014/main" id="{4648B297-D9C8-4F98-BBDB-5A2891F9499E}"/>
              </a:ext>
            </a:extLst>
          </p:cNvPr>
          <p:cNvSpPr>
            <a:spLocks noGrp="1"/>
          </p:cNvSpPr>
          <p:nvPr>
            <p:ph type="body" sz="quarter" idx="16" hasCustomPrompt="1"/>
          </p:nvPr>
        </p:nvSpPr>
        <p:spPr>
          <a:xfrm>
            <a:off x="2688286" y="2809757"/>
            <a:ext cx="1171388" cy="484441"/>
          </a:xfrm>
        </p:spPr>
        <p:txBody>
          <a:bodyPr>
            <a:noAutofit/>
          </a:bodyPr>
          <a:lstStyle>
            <a:lvl1pPr marL="0" indent="0">
              <a:buNone/>
              <a:defRPr sz="3500">
                <a:latin typeface="+mj-lt"/>
              </a:defRPr>
            </a:lvl1pPr>
          </a:lstStyle>
          <a:p>
            <a:pPr lvl="0"/>
            <a:r>
              <a:rPr lang="en-US" noProof="0"/>
              <a:t>Year</a:t>
            </a:r>
          </a:p>
        </p:txBody>
      </p:sp>
      <p:sp>
        <p:nvSpPr>
          <p:cNvPr id="24" name="Text Placeholder 13">
            <a:extLst>
              <a:ext uri="{FF2B5EF4-FFF2-40B4-BE49-F238E27FC236}">
                <a16:creationId xmlns:a16="http://schemas.microsoft.com/office/drawing/2014/main" id="{C5B52EBA-EDDF-4C7B-A681-393B771D3437}"/>
              </a:ext>
            </a:extLst>
          </p:cNvPr>
          <p:cNvSpPr>
            <a:spLocks noGrp="1"/>
          </p:cNvSpPr>
          <p:nvPr>
            <p:ph type="body" sz="quarter" idx="17" hasCustomPrompt="1"/>
          </p:nvPr>
        </p:nvSpPr>
        <p:spPr>
          <a:xfrm>
            <a:off x="263897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5" name="Text Placeholder 13">
            <a:extLst>
              <a:ext uri="{FF2B5EF4-FFF2-40B4-BE49-F238E27FC236}">
                <a16:creationId xmlns:a16="http://schemas.microsoft.com/office/drawing/2014/main" id="{97BC10B9-E990-4199-8B1A-8B69D6F40D81}"/>
              </a:ext>
            </a:extLst>
          </p:cNvPr>
          <p:cNvSpPr>
            <a:spLocks noGrp="1"/>
          </p:cNvSpPr>
          <p:nvPr>
            <p:ph type="body" sz="quarter" idx="18" hasCustomPrompt="1"/>
          </p:nvPr>
        </p:nvSpPr>
        <p:spPr>
          <a:xfrm>
            <a:off x="4370321" y="2809757"/>
            <a:ext cx="1171388" cy="484441"/>
          </a:xfrm>
        </p:spPr>
        <p:txBody>
          <a:bodyPr>
            <a:noAutofit/>
          </a:bodyPr>
          <a:lstStyle>
            <a:lvl1pPr marL="0" indent="0">
              <a:buNone/>
              <a:defRPr sz="3500">
                <a:latin typeface="+mj-lt"/>
              </a:defRPr>
            </a:lvl1pPr>
          </a:lstStyle>
          <a:p>
            <a:pPr lvl="0"/>
            <a:r>
              <a:rPr lang="en-US" noProof="0"/>
              <a:t>Year</a:t>
            </a:r>
          </a:p>
        </p:txBody>
      </p:sp>
      <p:sp>
        <p:nvSpPr>
          <p:cNvPr id="26" name="Text Placeholder 13">
            <a:extLst>
              <a:ext uri="{FF2B5EF4-FFF2-40B4-BE49-F238E27FC236}">
                <a16:creationId xmlns:a16="http://schemas.microsoft.com/office/drawing/2014/main" id="{5876A64D-FA56-4565-8EBF-B9D51A8B20DC}"/>
              </a:ext>
            </a:extLst>
          </p:cNvPr>
          <p:cNvSpPr>
            <a:spLocks noGrp="1"/>
          </p:cNvSpPr>
          <p:nvPr>
            <p:ph type="body" sz="quarter" idx="19" hasCustomPrompt="1"/>
          </p:nvPr>
        </p:nvSpPr>
        <p:spPr>
          <a:xfrm>
            <a:off x="432101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7" name="Text Placeholder 13">
            <a:extLst>
              <a:ext uri="{FF2B5EF4-FFF2-40B4-BE49-F238E27FC236}">
                <a16:creationId xmlns:a16="http://schemas.microsoft.com/office/drawing/2014/main" id="{CA843817-8244-446A-9618-257B5329B463}"/>
              </a:ext>
            </a:extLst>
          </p:cNvPr>
          <p:cNvSpPr>
            <a:spLocks noGrp="1"/>
          </p:cNvSpPr>
          <p:nvPr>
            <p:ph type="body" sz="quarter" idx="20" hasCustomPrompt="1"/>
          </p:nvPr>
        </p:nvSpPr>
        <p:spPr>
          <a:xfrm>
            <a:off x="6052356" y="2809757"/>
            <a:ext cx="1171388" cy="484441"/>
          </a:xfrm>
        </p:spPr>
        <p:txBody>
          <a:bodyPr>
            <a:noAutofit/>
          </a:bodyPr>
          <a:lstStyle>
            <a:lvl1pPr marL="0" indent="0">
              <a:buNone/>
              <a:defRPr sz="3500">
                <a:latin typeface="+mj-lt"/>
              </a:defRPr>
            </a:lvl1pPr>
          </a:lstStyle>
          <a:p>
            <a:pPr lvl="0"/>
            <a:r>
              <a:rPr lang="en-US" noProof="0"/>
              <a:t>Year</a:t>
            </a:r>
          </a:p>
        </p:txBody>
      </p:sp>
      <p:sp>
        <p:nvSpPr>
          <p:cNvPr id="28" name="Text Placeholder 13">
            <a:extLst>
              <a:ext uri="{FF2B5EF4-FFF2-40B4-BE49-F238E27FC236}">
                <a16:creationId xmlns:a16="http://schemas.microsoft.com/office/drawing/2014/main" id="{86A6FE38-5036-4D35-93E4-07C5DEC4010D}"/>
              </a:ext>
            </a:extLst>
          </p:cNvPr>
          <p:cNvSpPr>
            <a:spLocks noGrp="1"/>
          </p:cNvSpPr>
          <p:nvPr>
            <p:ph type="body" sz="quarter" idx="21" hasCustomPrompt="1"/>
          </p:nvPr>
        </p:nvSpPr>
        <p:spPr>
          <a:xfrm>
            <a:off x="600304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9" name="Text Placeholder 13">
            <a:extLst>
              <a:ext uri="{FF2B5EF4-FFF2-40B4-BE49-F238E27FC236}">
                <a16:creationId xmlns:a16="http://schemas.microsoft.com/office/drawing/2014/main" id="{1966E981-C557-4255-9DCC-162A429B5EE2}"/>
              </a:ext>
            </a:extLst>
          </p:cNvPr>
          <p:cNvSpPr>
            <a:spLocks noGrp="1"/>
          </p:cNvSpPr>
          <p:nvPr>
            <p:ph type="body" sz="quarter" idx="22" hasCustomPrompt="1"/>
          </p:nvPr>
        </p:nvSpPr>
        <p:spPr>
          <a:xfrm>
            <a:off x="7734391" y="2809757"/>
            <a:ext cx="1171388" cy="484441"/>
          </a:xfrm>
        </p:spPr>
        <p:txBody>
          <a:bodyPr>
            <a:noAutofit/>
          </a:bodyPr>
          <a:lstStyle>
            <a:lvl1pPr marL="0" indent="0">
              <a:buNone/>
              <a:defRPr sz="3500">
                <a:latin typeface="+mj-lt"/>
              </a:defRPr>
            </a:lvl1pPr>
          </a:lstStyle>
          <a:p>
            <a:pPr lvl="0"/>
            <a:r>
              <a:rPr lang="en-US" noProof="0"/>
              <a:t>Year</a:t>
            </a:r>
          </a:p>
        </p:txBody>
      </p:sp>
      <p:sp>
        <p:nvSpPr>
          <p:cNvPr id="30" name="Text Placeholder 13">
            <a:extLst>
              <a:ext uri="{FF2B5EF4-FFF2-40B4-BE49-F238E27FC236}">
                <a16:creationId xmlns:a16="http://schemas.microsoft.com/office/drawing/2014/main" id="{C386D796-CB69-4D7D-9C52-C41187CC88DB}"/>
              </a:ext>
            </a:extLst>
          </p:cNvPr>
          <p:cNvSpPr>
            <a:spLocks noGrp="1"/>
          </p:cNvSpPr>
          <p:nvPr>
            <p:ph type="body" sz="quarter" idx="23" hasCustomPrompt="1"/>
          </p:nvPr>
        </p:nvSpPr>
        <p:spPr>
          <a:xfrm>
            <a:off x="768508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31" name="Text Placeholder 13">
            <a:extLst>
              <a:ext uri="{FF2B5EF4-FFF2-40B4-BE49-F238E27FC236}">
                <a16:creationId xmlns:a16="http://schemas.microsoft.com/office/drawing/2014/main" id="{24441BBA-89B7-4AE6-91F6-04DB373B54F3}"/>
              </a:ext>
            </a:extLst>
          </p:cNvPr>
          <p:cNvSpPr>
            <a:spLocks noGrp="1"/>
          </p:cNvSpPr>
          <p:nvPr>
            <p:ph type="body" sz="quarter" idx="24" hasCustomPrompt="1"/>
          </p:nvPr>
        </p:nvSpPr>
        <p:spPr>
          <a:xfrm>
            <a:off x="9416424" y="2809757"/>
            <a:ext cx="1171388" cy="484441"/>
          </a:xfrm>
        </p:spPr>
        <p:txBody>
          <a:bodyPr>
            <a:noAutofit/>
          </a:bodyPr>
          <a:lstStyle>
            <a:lvl1pPr marL="0" indent="0">
              <a:buNone/>
              <a:defRPr sz="3500">
                <a:latin typeface="+mj-lt"/>
              </a:defRPr>
            </a:lvl1pPr>
          </a:lstStyle>
          <a:p>
            <a:pPr lvl="0"/>
            <a:r>
              <a:rPr lang="en-US" noProof="0"/>
              <a:t>Year</a:t>
            </a:r>
          </a:p>
        </p:txBody>
      </p:sp>
      <p:sp>
        <p:nvSpPr>
          <p:cNvPr id="32" name="Text Placeholder 13">
            <a:extLst>
              <a:ext uri="{FF2B5EF4-FFF2-40B4-BE49-F238E27FC236}">
                <a16:creationId xmlns:a16="http://schemas.microsoft.com/office/drawing/2014/main" id="{B117E4C6-D10A-4738-8283-D63AB1B314D2}"/>
              </a:ext>
            </a:extLst>
          </p:cNvPr>
          <p:cNvSpPr>
            <a:spLocks noGrp="1"/>
          </p:cNvSpPr>
          <p:nvPr>
            <p:ph type="body" sz="quarter" idx="25" hasCustomPrompt="1"/>
          </p:nvPr>
        </p:nvSpPr>
        <p:spPr>
          <a:xfrm>
            <a:off x="9367117"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Tree>
    <p:extLst>
      <p:ext uri="{BB962C8B-B14F-4D97-AF65-F5344CB8AC3E}">
        <p14:creationId xmlns:p14="http://schemas.microsoft.com/office/powerpoint/2010/main" val="1679942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t="-6775" b="-5725"/>
            </a:stretch>
          </a:blipFill>
          <a:ln w="12700" cap="flat">
            <a:noFill/>
            <a:prstDash val="solid"/>
            <a:miter/>
          </a:ln>
        </p:spPr>
        <p:txBody>
          <a:bodyPr rtlCol="0" anchor="ctr"/>
          <a:lstStyle/>
          <a:p>
            <a:pPr algn="l"/>
            <a:endParaRPr lang="en-US" noProof="0" dirty="0"/>
          </a:p>
        </p:txBody>
      </p:sp>
      <p:sp>
        <p:nvSpPr>
          <p:cNvPr id="17" name="Rectangle 16">
            <a:extLst>
              <a:ext uri="{FF2B5EF4-FFF2-40B4-BE49-F238E27FC236}">
                <a16:creationId xmlns:a16="http://schemas.microsoft.com/office/drawing/2014/main" id="{08C75CBB-4E7D-408E-AF76-442117F41B42}"/>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678-555-0128</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noProof="0"/>
              <a:t>Thank You!</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noProof="0"/>
              <a:t>ALEXANDER MARTENSSON</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8400" y="2987075"/>
            <a:ext cx="4975200" cy="114227"/>
          </a:xfrm>
          <a:prstGeom prst="rect">
            <a:avLst/>
          </a:prstGeom>
        </p:spPr>
      </p:pic>
      <p:sp>
        <p:nvSpPr>
          <p:cNvPr id="12" name="Text Placeholder 26">
            <a:extLst>
              <a:ext uri="{FF2B5EF4-FFF2-40B4-BE49-F238E27FC236}">
                <a16:creationId xmlns:a16="http://schemas.microsoft.com/office/drawing/2014/main" id="{21AF3F24-9D59-456A-9130-8C4049C34FAB}"/>
              </a:ext>
            </a:extLst>
          </p:cNvPr>
          <p:cNvSpPr>
            <a:spLocks noGrp="1"/>
          </p:cNvSpPr>
          <p:nvPr>
            <p:ph type="body" sz="quarter" idx="22" hasCustomPrompt="1"/>
          </p:nvPr>
        </p:nvSpPr>
        <p:spPr>
          <a:xfrm>
            <a:off x="2895600" y="5423227"/>
            <a:ext cx="6400800"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14" name="Text Placeholder 26">
            <a:extLst>
              <a:ext uri="{FF2B5EF4-FFF2-40B4-BE49-F238E27FC236}">
                <a16:creationId xmlns:a16="http://schemas.microsoft.com/office/drawing/2014/main"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Tree>
    <p:extLst>
      <p:ext uri="{BB962C8B-B14F-4D97-AF65-F5344CB8AC3E}">
        <p14:creationId xmlns:p14="http://schemas.microsoft.com/office/powerpoint/2010/main" val="2091879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s Layout">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EDD611DF-9DFE-B043-8BAE-EE27852FDACD}"/>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n-US" noProof="0"/>
              <a:t>Click icon to add picture</a:t>
            </a:r>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678-555-0128</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noProof="0"/>
              <a:t>Thank You!</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noProof="0"/>
              <a:t>ALEXANDER MARTENSSON</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26">
            <a:extLst>
              <a:ext uri="{FF2B5EF4-FFF2-40B4-BE49-F238E27FC236}">
                <a16:creationId xmlns:a16="http://schemas.microsoft.com/office/drawing/2014/main" id="{21AF3F24-9D59-456A-9130-8C4049C34FAB}"/>
              </a:ext>
            </a:extLst>
          </p:cNvPr>
          <p:cNvSpPr>
            <a:spLocks noGrp="1"/>
          </p:cNvSpPr>
          <p:nvPr>
            <p:ph type="body" sz="quarter" idx="22" hasCustomPrompt="1"/>
          </p:nvPr>
        </p:nvSpPr>
        <p:spPr>
          <a:xfrm>
            <a:off x="3135722" y="5423227"/>
            <a:ext cx="5920556"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MARTENSSON@GMAIL.COM</a:t>
            </a:r>
          </a:p>
        </p:txBody>
      </p:sp>
      <p:sp>
        <p:nvSpPr>
          <p:cNvPr id="14" name="Text Placeholder 26">
            <a:extLst>
              <a:ext uri="{FF2B5EF4-FFF2-40B4-BE49-F238E27FC236}">
                <a16:creationId xmlns:a16="http://schemas.microsoft.com/office/drawing/2014/main"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Tree>
    <p:extLst>
      <p:ext uri="{BB962C8B-B14F-4D97-AF65-F5344CB8AC3E}">
        <p14:creationId xmlns:p14="http://schemas.microsoft.com/office/powerpoint/2010/main" val="405328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a:stretch>
          </a:blipFill>
          <a:ln w="12700" cap="flat">
            <a:noFill/>
            <a:prstDash val="solid"/>
            <a:miter/>
          </a:ln>
        </p:spPr>
        <p:txBody>
          <a:bodyPr rtlCol="0" anchor="ctr"/>
          <a:lstStyle/>
          <a:p>
            <a:pPr algn="l"/>
            <a:endParaRPr lang="en-US" noProof="0" dirty="0"/>
          </a:p>
        </p:txBody>
      </p:sp>
      <p:sp>
        <p:nvSpPr>
          <p:cNvPr id="11" name="Rectangle 10">
            <a:extLst>
              <a:ext uri="{FF2B5EF4-FFF2-40B4-BE49-F238E27FC236}">
                <a16:creationId xmlns:a16="http://schemas.microsoft.com/office/drawing/2014/main"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noProof="0"/>
              <a:t>Presentation Title    </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pic>
        <p:nvPicPr>
          <p:cNvPr id="13" name="Graphic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8400" y="3612713"/>
            <a:ext cx="4975200" cy="114227"/>
          </a:xfrm>
          <a:prstGeom prst="rect">
            <a:avLst/>
          </a:prstGeom>
        </p:spPr>
      </p:pic>
      <p:sp>
        <p:nvSpPr>
          <p:cNvPr id="9" name="Subtitle 2">
            <a:extLst>
              <a:ext uri="{FF2B5EF4-FFF2-40B4-BE49-F238E27FC236}">
                <a16:creationId xmlns:a16="http://schemas.microsoft.com/office/drawing/2014/main" id="{16A87704-FE99-4EBD-97FB-FBB15A227FC8}"/>
              </a:ext>
            </a:extLst>
          </p:cNvPr>
          <p:cNvSpPr>
            <a:spLocks noGrp="1"/>
          </p:cNvSpPr>
          <p:nvPr>
            <p:ph type="subTitle" idx="1" hasCustomPrompt="1"/>
          </p:nvPr>
        </p:nvSpPr>
        <p:spPr>
          <a:xfrm>
            <a:off x="1037021" y="3890308"/>
            <a:ext cx="10117959" cy="606659"/>
          </a:xfrm>
        </p:spPr>
        <p:txBody>
          <a:bodyPr vert="horz" lIns="91440" tIns="45720" rIns="91440" bIns="45720" rtlCol="0">
            <a:noAutofit/>
          </a:bodyPr>
          <a:lstStyle>
            <a:lvl1pPr marL="0" indent="0" algn="ctr">
              <a:buNone/>
              <a:defRPr lang="en-US" sz="3000" b="0" i="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163338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Divider Slide</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5" name="Graphic 13">
            <a:extLst>
              <a:ext uri="{FF2B5EF4-FFF2-40B4-BE49-F238E27FC236}">
                <a16:creationId xmlns:a16="http://schemas.microsoft.com/office/drawing/2014/main"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2" name="Rectangle 11">
            <a:extLst>
              <a:ext uri="{FF2B5EF4-FFF2-40B4-BE49-F238E27FC236}">
                <a16:creationId xmlns:a16="http://schemas.microsoft.com/office/drawing/2014/main" id="{9685C8FD-6063-414E-B2AC-D07168DE1813}"/>
              </a:ext>
            </a:extLst>
          </p:cNvPr>
          <p:cNvSpPr/>
          <p:nvPr userDrawn="1"/>
        </p:nvSpPr>
        <p:spPr>
          <a:xfrm>
            <a:off x="0" y="2483224"/>
            <a:ext cx="12192000" cy="3465576"/>
          </a:xfrm>
          <a:prstGeom prst="rect">
            <a:avLst/>
          </a:prstGeom>
          <a:blipFill>
            <a:blip r:embed="rId2"/>
            <a:srcRect/>
            <a:stretch>
              <a:fillRect t="-48945" b="-48945"/>
            </a:stretch>
          </a:blipFill>
          <a:ln w="12700" cap="flat">
            <a:no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2BA38A80-B4F3-4560-B2F9-C0652AAB2188}"/>
              </a:ext>
            </a:extLst>
          </p:cNvPr>
          <p:cNvSpPr/>
          <p:nvPr userDrawn="1"/>
        </p:nvSpPr>
        <p:spPr>
          <a:xfrm>
            <a:off x="0" y="2483223"/>
            <a:ext cx="12192000" cy="3465576"/>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214241DF-0B07-491C-8CA2-1BD10F84525C}"/>
              </a:ext>
            </a:extLst>
          </p:cNvPr>
          <p:cNvSpPr>
            <a:spLocks noGrp="1"/>
          </p:cNvSpPr>
          <p:nvPr>
            <p:ph type="body" idx="1" hasCustomPrompt="1"/>
          </p:nvPr>
        </p:nvSpPr>
        <p:spPr>
          <a:xfrm>
            <a:off x="838200" y="1882722"/>
            <a:ext cx="10515600" cy="468594"/>
          </a:xfrm>
        </p:spPr>
        <p:txBody>
          <a:bodyPr vert="horz" lIns="91440" tIns="45720" rIns="91440" bIns="45720" rtlCol="0">
            <a:normAutofit/>
          </a:bodyPr>
          <a:lstStyle>
            <a:lvl1pPr marL="0" indent="0" algn="ctr">
              <a:buNone/>
              <a:defRPr lang="en-US" sz="1800"/>
            </a:lvl1pPr>
          </a:lstStyle>
          <a:p>
            <a:pPr marL="228600" lvl="0" indent="-228600" algn="ctr"/>
            <a:r>
              <a:rPr lang="en-US" noProof="0"/>
              <a:t>Edit Master text styles</a:t>
            </a:r>
          </a:p>
        </p:txBody>
      </p:sp>
    </p:spTree>
    <p:extLst>
      <p:ext uri="{BB962C8B-B14F-4D97-AF65-F5344CB8AC3E}">
        <p14:creationId xmlns:p14="http://schemas.microsoft.com/office/powerpoint/2010/main" val="92457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F4CE-F455-4A31-8ED6-5841DF599BE9}"/>
              </a:ext>
            </a:extLst>
          </p:cNvPr>
          <p:cNvSpPr>
            <a:spLocks noGrp="1"/>
          </p:cNvSpPr>
          <p:nvPr>
            <p:ph type="title"/>
          </p:nvPr>
        </p:nvSpPr>
        <p:spPr>
          <a:xfrm>
            <a:off x="838200" y="365125"/>
            <a:ext cx="10515600" cy="1325563"/>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3A82F029-D8CC-4FE7-9C30-98E576ED41F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0F891442-6C1A-4969-A4A2-EFCF20E7917B}"/>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4457F0D-7504-4879-BCFD-DDEA424C0A3A}"/>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50CCCB36-FE7F-43C1-810B-49BBAB494861}"/>
              </a:ext>
            </a:extLst>
          </p:cNvPr>
          <p:cNvSpPr>
            <a:spLocks noGrp="1"/>
          </p:cNvSpPr>
          <p:nvPr>
            <p:ph idx="1" hasCustomPrompt="1"/>
          </p:nvPr>
        </p:nvSpPr>
        <p:spPr>
          <a:xfrm>
            <a:off x="838200" y="1825625"/>
            <a:ext cx="10515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3059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6609-6A41-45F4-9B8B-9A6DEABB9A21}"/>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4FFD4558-495E-4FE3-B256-7B6A8637C69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65C0E450-E490-45F1-909F-5831583C56B7}"/>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D7E109-C0EE-4D25-9A01-E58D7476D07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62C48FC5-1EDF-4F7E-9E82-D342C4D45907}"/>
              </a:ext>
            </a:extLst>
          </p:cNvPr>
          <p:cNvSpPr>
            <a:spLocks noGrp="1"/>
          </p:cNvSpPr>
          <p:nvPr>
            <p:ph sz="half" idx="1" hasCustomPrompt="1"/>
          </p:nvPr>
        </p:nvSpPr>
        <p:spPr>
          <a:xfrm>
            <a:off x="838200" y="1825625"/>
            <a:ext cx="5181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7245FF27-1D81-4487-86EE-A8826AB33310}"/>
              </a:ext>
            </a:extLst>
          </p:cNvPr>
          <p:cNvSpPr>
            <a:spLocks noGrp="1"/>
          </p:cNvSpPr>
          <p:nvPr>
            <p:ph sz="half" idx="2" hasCustomPrompt="1"/>
          </p:nvPr>
        </p:nvSpPr>
        <p:spPr>
          <a:xfrm>
            <a:off x="6172200" y="1825625"/>
            <a:ext cx="5181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94853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5B3E-9C3B-48E3-BA88-7B18BAC8BCD5}"/>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6E55B65-81AB-463F-B78F-208BABF731FC}"/>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37814494-7E7B-41F9-984C-51671FC7B60B}"/>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17932FB9-9355-4718-A3AF-2991AEFD5EA7}"/>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Text Placeholder 2">
            <a:extLst>
              <a:ext uri="{FF2B5EF4-FFF2-40B4-BE49-F238E27FC236}">
                <a16:creationId xmlns:a16="http://schemas.microsoft.com/office/drawing/2014/main" id="{E0E064FB-456B-4012-A632-907E0F6363EF}"/>
              </a:ext>
            </a:extLst>
          </p:cNvPr>
          <p:cNvSpPr>
            <a:spLocks noGrp="1"/>
          </p:cNvSpPr>
          <p:nvPr>
            <p:ph type="body" idx="1" hasCustomPrompt="1"/>
          </p:nvPr>
        </p:nvSpPr>
        <p:spPr>
          <a:xfrm>
            <a:off x="839788" y="1866900"/>
            <a:ext cx="5157787"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3">
            <a:extLst>
              <a:ext uri="{FF2B5EF4-FFF2-40B4-BE49-F238E27FC236}">
                <a16:creationId xmlns:a16="http://schemas.microsoft.com/office/drawing/2014/main" id="{D7224228-301B-4143-AE44-555A65ECB365}"/>
              </a:ext>
            </a:extLst>
          </p:cNvPr>
          <p:cNvSpPr>
            <a:spLocks noGrp="1"/>
          </p:cNvSpPr>
          <p:nvPr>
            <p:ph sz="half" idx="2" hasCustomPrompt="1"/>
          </p:nvPr>
        </p:nvSpPr>
        <p:spPr>
          <a:xfrm>
            <a:off x="839788" y="2488937"/>
            <a:ext cx="5157787" cy="346101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a16="http://schemas.microsoft.com/office/drawing/2014/main" id="{421B5496-F2D7-450B-A1AF-12FC29E4548C}"/>
              </a:ext>
            </a:extLst>
          </p:cNvPr>
          <p:cNvSpPr>
            <a:spLocks noGrp="1"/>
          </p:cNvSpPr>
          <p:nvPr>
            <p:ph type="body" sz="quarter" idx="3" hasCustomPrompt="1"/>
          </p:nvPr>
        </p:nvSpPr>
        <p:spPr>
          <a:xfrm>
            <a:off x="6172200" y="1866900"/>
            <a:ext cx="5183188"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Content Placeholder 5">
            <a:extLst>
              <a:ext uri="{FF2B5EF4-FFF2-40B4-BE49-F238E27FC236}">
                <a16:creationId xmlns:a16="http://schemas.microsoft.com/office/drawing/2014/main" id="{D087222D-3611-4518-AD76-AC2E042CD5A8}"/>
              </a:ext>
            </a:extLst>
          </p:cNvPr>
          <p:cNvSpPr>
            <a:spLocks noGrp="1"/>
          </p:cNvSpPr>
          <p:nvPr>
            <p:ph sz="quarter" idx="4" hasCustomPrompt="1"/>
          </p:nvPr>
        </p:nvSpPr>
        <p:spPr>
          <a:xfrm>
            <a:off x="6172200" y="2488937"/>
            <a:ext cx="5183188" cy="346101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0646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4A7545D6-9827-7E4A-AB92-664BB510D96A}"/>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n-US"/>
              <a:t>Click icon to add picture</a:t>
            </a:r>
            <a:endParaRPr lang="ru-RU"/>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dirty="0"/>
              <a:t>Presentation 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defRPr>
            </a:lvl1pPr>
          </a:lstStyle>
          <a:p>
            <a:pPr lvl="0"/>
            <a:r>
              <a:rPr lang="en-US" dirty="0"/>
              <a:t>PRESENTATION TAGLINE</a:t>
            </a:r>
          </a:p>
        </p:txBody>
      </p:sp>
    </p:spTree>
    <p:extLst>
      <p:ext uri="{BB962C8B-B14F-4D97-AF65-F5344CB8AC3E}">
        <p14:creationId xmlns:p14="http://schemas.microsoft.com/office/powerpoint/2010/main" val="105011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90DEAF0-9B16-4335-875E-3D5B654FA9B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0680122F-A667-467F-9ABE-57A77934DD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29B5B8C5-3BA1-4EE6-9D72-5F3863E69D0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Graphic 12">
            <a:extLst>
              <a:ext uri="{FF2B5EF4-FFF2-40B4-BE49-F238E27FC236}">
                <a16:creationId xmlns:a16="http://schemas.microsoft.com/office/drawing/2014/main"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7" name="Title 1">
            <a:extLst>
              <a:ext uri="{FF2B5EF4-FFF2-40B4-BE49-F238E27FC236}">
                <a16:creationId xmlns:a16="http://schemas.microsoft.com/office/drawing/2014/main" id="{C3E8E02D-385B-477A-BAE1-4A97C6E9D720}"/>
              </a:ext>
            </a:extLst>
          </p:cNvPr>
          <p:cNvSpPr>
            <a:spLocks noGrp="1"/>
          </p:cNvSpPr>
          <p:nvPr>
            <p:ph type="title"/>
          </p:nvPr>
        </p:nvSpPr>
        <p:spPr>
          <a:xfrm>
            <a:off x="839788" y="908050"/>
            <a:ext cx="3932237" cy="1149349"/>
          </a:xfrm>
        </p:spPr>
        <p:txBody>
          <a:bodyPr anchor="b"/>
          <a:lstStyle>
            <a:lvl1pPr>
              <a:defRPr sz="3200"/>
            </a:lvl1pPr>
          </a:lstStyle>
          <a:p>
            <a:r>
              <a:rPr lang="en-US" noProof="0"/>
              <a:t>Click to edit Master title style</a:t>
            </a:r>
          </a:p>
        </p:txBody>
      </p:sp>
      <p:sp>
        <p:nvSpPr>
          <p:cNvPr id="8" name="Text Placeholder 3">
            <a:extLst>
              <a:ext uri="{FF2B5EF4-FFF2-40B4-BE49-F238E27FC236}">
                <a16:creationId xmlns:a16="http://schemas.microsoft.com/office/drawing/2014/main" id="{E6CA7378-0B2D-435D-B34B-744CA89114AF}"/>
              </a:ext>
            </a:extLst>
          </p:cNvPr>
          <p:cNvSpPr>
            <a:spLocks noGrp="1"/>
          </p:cNvSpPr>
          <p:nvPr>
            <p:ph type="body" sz="half" idx="2" hasCustomPrompt="1"/>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Content Placeholder 2">
            <a:extLst>
              <a:ext uri="{FF2B5EF4-FFF2-40B4-BE49-F238E27FC236}">
                <a16:creationId xmlns:a16="http://schemas.microsoft.com/office/drawing/2014/main" id="{9BB017D3-0E4A-43F4-BC02-DB826A7FDC3D}"/>
              </a:ext>
            </a:extLst>
          </p:cNvPr>
          <p:cNvSpPr>
            <a:spLocks noGrp="1"/>
          </p:cNvSpPr>
          <p:nvPr>
            <p:ph idx="1" hasCustomPrompt="1"/>
          </p:nvPr>
        </p:nvSpPr>
        <p:spPr>
          <a:xfrm>
            <a:off x="5180012" y="908051"/>
            <a:ext cx="6172200" cy="4957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87774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90DEAF0-9B16-4335-875E-3D5B654FA9B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0680122F-A667-467F-9ABE-57A77934DD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29B5B8C5-3BA1-4EE6-9D72-5F3863E69D0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Graphic 12">
            <a:extLst>
              <a:ext uri="{FF2B5EF4-FFF2-40B4-BE49-F238E27FC236}">
                <a16:creationId xmlns:a16="http://schemas.microsoft.com/office/drawing/2014/main"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7" name="Title 1">
            <a:extLst>
              <a:ext uri="{FF2B5EF4-FFF2-40B4-BE49-F238E27FC236}">
                <a16:creationId xmlns:a16="http://schemas.microsoft.com/office/drawing/2014/main" id="{C3E8E02D-385B-477A-BAE1-4A97C6E9D720}"/>
              </a:ext>
            </a:extLst>
          </p:cNvPr>
          <p:cNvSpPr>
            <a:spLocks noGrp="1"/>
          </p:cNvSpPr>
          <p:nvPr>
            <p:ph type="title"/>
          </p:nvPr>
        </p:nvSpPr>
        <p:spPr>
          <a:xfrm>
            <a:off x="839788" y="908050"/>
            <a:ext cx="3932237" cy="1149350"/>
          </a:xfrm>
        </p:spPr>
        <p:txBody>
          <a:bodyPr anchor="b"/>
          <a:lstStyle>
            <a:lvl1pPr>
              <a:defRPr sz="3200"/>
            </a:lvl1pPr>
          </a:lstStyle>
          <a:p>
            <a:r>
              <a:rPr lang="en-US" noProof="0"/>
              <a:t>Click to edit Master title style</a:t>
            </a:r>
          </a:p>
        </p:txBody>
      </p:sp>
      <p:sp>
        <p:nvSpPr>
          <p:cNvPr id="8" name="Text Placeholder 3">
            <a:extLst>
              <a:ext uri="{FF2B5EF4-FFF2-40B4-BE49-F238E27FC236}">
                <a16:creationId xmlns:a16="http://schemas.microsoft.com/office/drawing/2014/main" id="{E6CA7378-0B2D-435D-B34B-744CA89114AF}"/>
              </a:ext>
            </a:extLst>
          </p:cNvPr>
          <p:cNvSpPr>
            <a:spLocks noGrp="1"/>
          </p:cNvSpPr>
          <p:nvPr>
            <p:ph type="body" sz="half" idx="2" hasCustomPrompt="1"/>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9A7D37A5-CD8F-499C-BFFD-2D0EB08556C3}"/>
              </a:ext>
            </a:extLst>
          </p:cNvPr>
          <p:cNvSpPr>
            <a:spLocks noGrp="1"/>
          </p:cNvSpPr>
          <p:nvPr>
            <p:ph type="pic" idx="1"/>
          </p:nvPr>
        </p:nvSpPr>
        <p:spPr>
          <a:xfrm>
            <a:off x="5183188" y="908051"/>
            <a:ext cx="61722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81824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336D-E3BE-45DB-B625-753732F9F7F0}"/>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54C2EC4E-2A4D-4B8B-8C10-D8F4A649E56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A7027D07-F714-4E3C-97FC-7AB8C42FA927}"/>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ADE3BA64-4F34-452B-AA1F-BB90A0F05EFD}"/>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1156773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7916-404D-41BC-B080-9B6CBA9F95C2}"/>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F920C85E-02E3-4F3E-8E6F-4467C6127090}"/>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952F5317-A8A3-406A-96EA-4BB58C35AF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B2A1141-BD97-42C5-A257-A2C0668A1BA8}"/>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3840421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6791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hasCustomPrompt="1"/>
          </p:nvPr>
        </p:nvSpPr>
        <p:spPr>
          <a:xfrm>
            <a:off x="1394409" y="1920003"/>
            <a:ext cx="3103110"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7725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hasCustomPrompt="1"/>
          </p:nvPr>
        </p:nvSpPr>
        <p:spPr>
          <a:xfrm>
            <a:off x="5558149" y="1920003"/>
            <a:ext cx="2243918"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58629" y="1833572"/>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hasCustomPrompt="1"/>
          </p:nvPr>
        </p:nvSpPr>
        <p:spPr>
          <a:xfrm>
            <a:off x="8644262" y="1937782"/>
            <a:ext cx="2959116"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hasCustomPrompt="1"/>
          </p:nvPr>
        </p:nvSpPr>
        <p:spPr>
          <a:xfrm>
            <a:off x="89172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hasCustomPrompt="1"/>
          </p:nvPr>
        </p:nvSpPr>
        <p:spPr>
          <a:xfrm>
            <a:off x="2590348"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hasCustomPrompt="1"/>
          </p:nvPr>
        </p:nvSpPr>
        <p:spPr>
          <a:xfrm>
            <a:off x="479479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hasCustomPrompt="1"/>
          </p:nvPr>
        </p:nvSpPr>
        <p:spPr>
          <a:xfrm>
            <a:off x="7876955" y="3006198"/>
            <a:ext cx="3726423"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hasCustomPrompt="1"/>
          </p:nvPr>
        </p:nvSpPr>
        <p:spPr>
          <a:xfrm>
            <a:off x="1657040" y="5751926"/>
            <a:ext cx="8877920" cy="470478"/>
          </a:xfrm>
        </p:spPr>
        <p:txBody>
          <a:bodyPr>
            <a:normAutofit/>
          </a:bodyPr>
          <a:lstStyle>
            <a:lvl1pPr marL="0" indent="0" algn="ctr">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hasCustomPrompt="1"/>
          </p:nvPr>
        </p:nvSpPr>
        <p:spPr>
          <a:xfrm>
            <a:off x="4794791" y="4974002"/>
            <a:ext cx="2599199" cy="800100"/>
          </a:xfrm>
        </p:spPr>
        <p:txBody>
          <a:bodyPr>
            <a:normAutofit/>
          </a:bodyPr>
          <a:lstStyle>
            <a:lvl1pPr marL="0" indent="0">
              <a:buNone/>
              <a:defRPr sz="1600" b="0">
                <a:solidFill>
                  <a:schemeClr val="accent1"/>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hasCustomPrompt="1"/>
          </p:nvPr>
        </p:nvSpPr>
        <p:spPr>
          <a:xfrm>
            <a:off x="7890713" y="4974002"/>
            <a:ext cx="3712665" cy="800100"/>
          </a:xfrm>
        </p:spPr>
        <p:txBody>
          <a:bodyPr>
            <a:normAutofit/>
          </a:bodyPr>
          <a:lstStyle>
            <a:lvl1pPr marL="0" indent="0">
              <a:buNone/>
              <a:defRPr sz="1600" b="0">
                <a:solidFill>
                  <a:schemeClr val="accent1"/>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2" y="3944782"/>
            <a:ext cx="2599199" cy="896112"/>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944782"/>
            <a:ext cx="2599200" cy="896400"/>
          </a:xfrm>
        </p:spPr>
        <p:txBody>
          <a:bodyPr anchor="ctr" anchorCtr="0">
            <a:norm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2141220" y="558203"/>
            <a:ext cx="7909560" cy="1069848"/>
          </a:xfrm>
          <a:noFill/>
        </p:spPr>
        <p:txBody>
          <a:bodyPr lIns="0" tIns="0" rIns="0" bIns="0">
            <a:normAutofit/>
          </a:bodyPr>
          <a:lstStyle>
            <a:lvl1pPr algn="ctr">
              <a:defRPr lang="ru-RU" sz="6000" b="0" kern="1200" dirty="0">
                <a:solidFill>
                  <a:schemeClr val="tx2"/>
                </a:solidFill>
                <a:latin typeface="+mj-lt"/>
                <a:ea typeface="+mj-ea"/>
                <a:cs typeface="+mj-cs"/>
              </a:defRPr>
            </a:lvl1pPr>
          </a:lstStyle>
          <a:p>
            <a:r>
              <a:rPr lang="en-US" noProof="0"/>
              <a:t>How to use this template</a:t>
            </a:r>
          </a:p>
        </p:txBody>
      </p:sp>
      <p:pic>
        <p:nvPicPr>
          <p:cNvPr id="21" name="Graphic 20">
            <a:extLst>
              <a:ext uri="{FF2B5EF4-FFF2-40B4-BE49-F238E27FC236}">
                <a16:creationId xmlns:a16="http://schemas.microsoft.com/office/drawing/2014/main" id="{08EB3F0B-0F1D-42D2-B6C2-D4D6D82571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8400" y="1568994"/>
            <a:ext cx="4975200" cy="114227"/>
          </a:xfrm>
          <a:prstGeom prst="rect">
            <a:avLst/>
          </a:prstGeom>
        </p:spPr>
      </p:pic>
    </p:spTree>
    <p:extLst>
      <p:ext uri="{BB962C8B-B14F-4D97-AF65-F5344CB8AC3E}">
        <p14:creationId xmlns:p14="http://schemas.microsoft.com/office/powerpoint/2010/main" val="351468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Divider Slide</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5" name="Graphic 13">
            <a:extLst>
              <a:ext uri="{FF2B5EF4-FFF2-40B4-BE49-F238E27FC236}">
                <a16:creationId xmlns:a16="http://schemas.microsoft.com/office/drawing/2014/main"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8" name="Text Placeholder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9"/>
            <a:ext cx="10515600" cy="476476"/>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noProof="0"/>
              <a:t>EDIT MASTER TEXT STYLES</a:t>
            </a:r>
          </a:p>
        </p:txBody>
      </p:sp>
      <p:sp>
        <p:nvSpPr>
          <p:cNvPr id="20" name="Picture Placeholder 19">
            <a:extLst>
              <a:ext uri="{FF2B5EF4-FFF2-40B4-BE49-F238E27FC236}">
                <a16:creationId xmlns:a16="http://schemas.microsoft.com/office/drawing/2014/main" id="{C71C2E69-8C3C-4E87-BC9D-9810F56121BC}"/>
              </a:ext>
            </a:extLst>
          </p:cNvPr>
          <p:cNvSpPr>
            <a:spLocks noGrp="1"/>
          </p:cNvSpPr>
          <p:nvPr>
            <p:ph type="pic" sz="quarter" idx="14"/>
          </p:nvPr>
        </p:nvSpPr>
        <p:spPr>
          <a:xfrm>
            <a:off x="0" y="2483223"/>
            <a:ext cx="12192000" cy="3465576"/>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59773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DFFF6C81-E769-CE4D-B9C0-858E073D19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371695AE-7720-4633-B467-CD5DD1A9EC27}"/>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94940C99-75CB-4A48-894F-EA35F7C9189E}"/>
              </a:ext>
            </a:extLst>
          </p:cNvPr>
          <p:cNvSpPr>
            <a:spLocks noGrp="1"/>
          </p:cNvSpPr>
          <p:nvPr>
            <p:ph type="title" hasCustomPrompt="1"/>
          </p:nvPr>
        </p:nvSpPr>
        <p:spPr>
          <a:xfrm>
            <a:off x="6924536" y="922103"/>
            <a:ext cx="4257905" cy="1325563"/>
          </a:xfrm>
        </p:spPr>
        <p:txBody>
          <a:bodyPr/>
          <a:lstStyle>
            <a:lvl1pPr>
              <a:defRPr b="0"/>
            </a:lvl1pPr>
          </a:lstStyle>
          <a:p>
            <a:r>
              <a:rPr lang="en-US" noProof="0"/>
              <a:t>Text Layout 1</a:t>
            </a:r>
          </a:p>
        </p:txBody>
      </p:sp>
      <p:sp>
        <p:nvSpPr>
          <p:cNvPr id="4" name="Footer Placeholder 3">
            <a:extLst>
              <a:ext uri="{FF2B5EF4-FFF2-40B4-BE49-F238E27FC236}">
                <a16:creationId xmlns:a16="http://schemas.microsoft.com/office/drawing/2014/main" id="{C97E3AD6-C295-45C8-8FC7-AD342840364A}"/>
              </a:ext>
            </a:extLst>
          </p:cNvPr>
          <p:cNvSpPr>
            <a:spLocks noGrp="1"/>
          </p:cNvSpPr>
          <p:nvPr>
            <p:ph type="ftr" sz="quarter" idx="11"/>
          </p:nvPr>
        </p:nvSpPr>
        <p:spPr/>
        <p:txBody>
          <a:bodyPr/>
          <a:lstStyle/>
          <a:p>
            <a:r>
              <a:rPr lang="en-US" noProof="0" dirty="0"/>
              <a:t>ADD A FOOTER</a:t>
            </a:r>
          </a:p>
        </p:txBody>
      </p:sp>
      <p:sp>
        <p:nvSpPr>
          <p:cNvPr id="6" name="Text Placeholder 14">
            <a:extLst>
              <a:ext uri="{FF2B5EF4-FFF2-40B4-BE49-F238E27FC236}">
                <a16:creationId xmlns:a16="http://schemas.microsoft.com/office/drawing/2014/main" id="{780797F8-0544-4DFB-8D2C-CC50CB7F4AAD}"/>
              </a:ext>
            </a:extLst>
          </p:cNvPr>
          <p:cNvSpPr>
            <a:spLocks noGrp="1"/>
          </p:cNvSpPr>
          <p:nvPr>
            <p:ph type="body" sz="quarter" idx="13" hasCustomPrompt="1"/>
          </p:nvPr>
        </p:nvSpPr>
        <p:spPr>
          <a:xfrm>
            <a:off x="6663282" y="2384295"/>
            <a:ext cx="4519159" cy="639683"/>
          </a:xfrm>
        </p:spPr>
        <p:txBody>
          <a:bodyPr>
            <a:normAutofit/>
          </a:bodyPr>
          <a:lstStyle>
            <a:lvl1pPr marL="0" indent="0">
              <a:buNone/>
              <a:defRPr sz="1800" b="0" i="0"/>
            </a:lvl1pPr>
          </a:lstStyle>
          <a:p>
            <a:pPr lvl="0"/>
            <a:r>
              <a:rPr lang="en-US" noProof="0"/>
              <a:t>EDIT MASTER TEXT STYLES</a:t>
            </a:r>
          </a:p>
        </p:txBody>
      </p:sp>
      <p:sp>
        <p:nvSpPr>
          <p:cNvPr id="7" name="Text Placeholder 14">
            <a:extLst>
              <a:ext uri="{FF2B5EF4-FFF2-40B4-BE49-F238E27FC236}">
                <a16:creationId xmlns:a16="http://schemas.microsoft.com/office/drawing/2014/main" id="{F7A942D6-FCE6-4DCD-BD15-F6399EC2A21E}"/>
              </a:ext>
            </a:extLst>
          </p:cNvPr>
          <p:cNvSpPr>
            <a:spLocks noGrp="1"/>
          </p:cNvSpPr>
          <p:nvPr>
            <p:ph type="body" sz="quarter" idx="14" hasCustomPrompt="1"/>
          </p:nvPr>
        </p:nvSpPr>
        <p:spPr>
          <a:xfrm>
            <a:off x="6474599" y="3173534"/>
            <a:ext cx="4707842" cy="2588637"/>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noProof="0"/>
              <a:t>Edit Master text styles</a:t>
            </a:r>
          </a:p>
        </p:txBody>
      </p:sp>
      <p:sp>
        <p:nvSpPr>
          <p:cNvPr id="9" name="Graphic 13">
            <a:extLst>
              <a:ext uri="{FF2B5EF4-FFF2-40B4-BE49-F238E27FC236}">
                <a16:creationId xmlns:a16="http://schemas.microsoft.com/office/drawing/2014/main" id="{BE348D43-6DEE-4E32-B9F5-235CB8EC9257}"/>
              </a:ext>
            </a:extLst>
          </p:cNvPr>
          <p:cNvSpPr/>
          <p:nvPr userDrawn="1"/>
        </p:nvSpPr>
        <p:spPr>
          <a:xfrm>
            <a:off x="7059964" y="207698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2" name="Picture Placeholder 11">
            <a:extLst>
              <a:ext uri="{FF2B5EF4-FFF2-40B4-BE49-F238E27FC236}">
                <a16:creationId xmlns:a16="http://schemas.microsoft.com/office/drawing/2014/main" id="{32A28410-C401-4876-8DE7-D0EFCDE41D2C}"/>
              </a:ext>
            </a:extLst>
          </p:cNvPr>
          <p:cNvSpPr>
            <a:spLocks noGrp="1"/>
          </p:cNvSpPr>
          <p:nvPr>
            <p:ph type="pic" sz="quarter" idx="15"/>
          </p:nvPr>
        </p:nvSpPr>
        <p:spPr>
          <a:xfrm>
            <a:off x="911224" y="0"/>
            <a:ext cx="4626864" cy="6858000"/>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75584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275CB319-C744-E641-8907-1470D3DF159D}"/>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AFC21D-31CF-420D-A654-B62708C71952}"/>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F5D078D9-85B9-4D7C-BCDC-31053365B378}"/>
              </a:ext>
            </a:extLst>
          </p:cNvPr>
          <p:cNvSpPr>
            <a:spLocks noGrp="1"/>
          </p:cNvSpPr>
          <p:nvPr>
            <p:ph type="title" hasCustomPrompt="1"/>
          </p:nvPr>
        </p:nvSpPr>
        <p:spPr>
          <a:xfrm>
            <a:off x="1172027" y="3938140"/>
            <a:ext cx="4430485" cy="893080"/>
          </a:xfrm>
        </p:spPr>
        <p:txBody>
          <a:bodyPr/>
          <a:lstStyle>
            <a:lvl1pPr algn="ctr">
              <a:defRPr b="0"/>
            </a:lvl1pPr>
          </a:lstStyle>
          <a:p>
            <a:r>
              <a:rPr lang="en-US" noProof="0"/>
              <a:t>Text Layout 2</a:t>
            </a:r>
          </a:p>
        </p:txBody>
      </p:sp>
      <p:sp>
        <p:nvSpPr>
          <p:cNvPr id="3" name="Date Placeholder 2">
            <a:extLst>
              <a:ext uri="{FF2B5EF4-FFF2-40B4-BE49-F238E27FC236}">
                <a16:creationId xmlns:a16="http://schemas.microsoft.com/office/drawing/2014/main" id="{5F5253D9-2D52-4F01-9ED9-4E2A3C0E6A1B}"/>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3BDB2FC-0867-44DF-98D6-C443802B8C26}"/>
              </a:ext>
            </a:extLst>
          </p:cNvPr>
          <p:cNvSpPr>
            <a:spLocks noGrp="1"/>
          </p:cNvSpPr>
          <p:nvPr>
            <p:ph type="ftr" sz="quarter" idx="11"/>
          </p:nvPr>
        </p:nvSpPr>
        <p:spPr/>
        <p:txBody>
          <a:bodyPr/>
          <a:lstStyle/>
          <a:p>
            <a:r>
              <a:rPr lang="en-US" noProof="0" dirty="0"/>
              <a:t>ADD A FOOTER</a:t>
            </a:r>
          </a:p>
        </p:txBody>
      </p:sp>
      <p:sp>
        <p:nvSpPr>
          <p:cNvPr id="7" name="Picture Placeholder 6">
            <a:extLst>
              <a:ext uri="{FF2B5EF4-FFF2-40B4-BE49-F238E27FC236}">
                <a16:creationId xmlns:a16="http://schemas.microsoft.com/office/drawing/2014/main" id="{2E25E660-4559-4CC8-852F-94402A454C17}"/>
              </a:ext>
            </a:extLst>
          </p:cNvPr>
          <p:cNvSpPr>
            <a:spLocks noGrp="1"/>
          </p:cNvSpPr>
          <p:nvPr>
            <p:ph type="pic" sz="quarter" idx="13"/>
          </p:nvPr>
        </p:nvSpPr>
        <p:spPr>
          <a:xfrm>
            <a:off x="0" y="797608"/>
            <a:ext cx="12192000" cy="2843784"/>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9" name="Graphic 13">
            <a:extLst>
              <a:ext uri="{FF2B5EF4-FFF2-40B4-BE49-F238E27FC236}">
                <a16:creationId xmlns:a16="http://schemas.microsoft.com/office/drawing/2014/main" id="{A4B61220-F8A1-4859-BA99-F5EC0CC36B0F}"/>
              </a:ext>
            </a:extLst>
          </p:cNvPr>
          <p:cNvSpPr/>
          <p:nvPr userDrawn="1"/>
        </p:nvSpPr>
        <p:spPr>
          <a:xfrm>
            <a:off x="1825747" y="488245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0" name="Text Placeholder 14">
            <a:extLst>
              <a:ext uri="{FF2B5EF4-FFF2-40B4-BE49-F238E27FC236}">
                <a16:creationId xmlns:a16="http://schemas.microsoft.com/office/drawing/2014/main" id="{1A39E620-8448-42D8-85B7-A6BF45A2FBDD}"/>
              </a:ext>
            </a:extLst>
          </p:cNvPr>
          <p:cNvSpPr>
            <a:spLocks noGrp="1"/>
          </p:cNvSpPr>
          <p:nvPr>
            <p:ph type="body" sz="quarter" idx="14" hasCustomPrompt="1"/>
          </p:nvPr>
        </p:nvSpPr>
        <p:spPr>
          <a:xfrm>
            <a:off x="1172027" y="5192860"/>
            <a:ext cx="4430485" cy="639683"/>
          </a:xfrm>
        </p:spPr>
        <p:txBody>
          <a:bodyPr>
            <a:normAutofit/>
          </a:bodyPr>
          <a:lstStyle>
            <a:lvl1pPr marL="0" indent="0" algn="ctr">
              <a:buNone/>
              <a:defRPr sz="1800" b="0" i="0"/>
            </a:lvl1pPr>
          </a:lstStyle>
          <a:p>
            <a:pPr lvl="0"/>
            <a:r>
              <a:rPr lang="en-US" noProof="0"/>
              <a:t>EDIT MASTER TEXT STYLES</a:t>
            </a:r>
          </a:p>
        </p:txBody>
      </p:sp>
      <p:sp>
        <p:nvSpPr>
          <p:cNvPr id="12" name="Text Placeholder 14">
            <a:extLst>
              <a:ext uri="{FF2B5EF4-FFF2-40B4-BE49-F238E27FC236}">
                <a16:creationId xmlns:a16="http://schemas.microsoft.com/office/drawing/2014/main" id="{F2FF44AF-6A6B-4742-B58D-DF26808AFD83}"/>
              </a:ext>
            </a:extLst>
          </p:cNvPr>
          <p:cNvSpPr>
            <a:spLocks noGrp="1"/>
          </p:cNvSpPr>
          <p:nvPr>
            <p:ph type="body" sz="quarter" idx="15" hasCustomPrompt="1"/>
          </p:nvPr>
        </p:nvSpPr>
        <p:spPr>
          <a:xfrm>
            <a:off x="6474599" y="4064000"/>
            <a:ext cx="4545374" cy="1698171"/>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noProof="0"/>
              <a:t>Edit Master text styles</a:t>
            </a:r>
          </a:p>
        </p:txBody>
      </p:sp>
    </p:spTree>
    <p:extLst>
      <p:ext uri="{BB962C8B-B14F-4D97-AF65-F5344CB8AC3E}">
        <p14:creationId xmlns:p14="http://schemas.microsoft.com/office/powerpoint/2010/main" val="424932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13AAFFC-6E5A-D44A-ADBF-E9D307CE6349}"/>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72DABAFE-C077-44F7-8606-FCEAD364C17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id="{F8D0EF65-ABFF-4900-A2AD-12A8C47ECC15}"/>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1E8D827-86E9-4228-B43C-616FE3F73BC2}"/>
              </a:ext>
            </a:extLst>
          </p:cNvPr>
          <p:cNvSpPr>
            <a:spLocks noGrp="1"/>
          </p:cNvSpPr>
          <p:nvPr>
            <p:ph type="ftr" sz="quarter" idx="11"/>
          </p:nvPr>
        </p:nvSpPr>
        <p:spPr/>
        <p:txBody>
          <a:bodyPr/>
          <a:lstStyle/>
          <a:p>
            <a:r>
              <a:rPr lang="en-US" noProof="0" dirty="0"/>
              <a:t>ADD A FOOTER</a:t>
            </a:r>
          </a:p>
        </p:txBody>
      </p:sp>
      <p:sp>
        <p:nvSpPr>
          <p:cNvPr id="7" name="Text Placeholder 2">
            <a:extLst>
              <a:ext uri="{FF2B5EF4-FFF2-40B4-BE49-F238E27FC236}">
                <a16:creationId xmlns:a16="http://schemas.microsoft.com/office/drawing/2014/main" id="{D2BEBEF9-0DCC-4DA2-9828-D5A83238CD9F}"/>
              </a:ext>
            </a:extLst>
          </p:cNvPr>
          <p:cNvSpPr>
            <a:spLocks noGrp="1"/>
          </p:cNvSpPr>
          <p:nvPr>
            <p:ph type="body" idx="1" hasCustomPrompt="1"/>
          </p:nvPr>
        </p:nvSpPr>
        <p:spPr>
          <a:xfrm>
            <a:off x="2067340"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8" name="Text Placeholder 26">
            <a:extLst>
              <a:ext uri="{FF2B5EF4-FFF2-40B4-BE49-F238E27FC236}">
                <a16:creationId xmlns:a16="http://schemas.microsoft.com/office/drawing/2014/main" id="{CE9C552F-C732-4E4C-8B62-DE62A58BADF0}"/>
              </a:ext>
            </a:extLst>
          </p:cNvPr>
          <p:cNvSpPr>
            <a:spLocks noGrp="1"/>
          </p:cNvSpPr>
          <p:nvPr>
            <p:ph type="body" sz="quarter" idx="16" hasCustomPrompt="1"/>
          </p:nvPr>
        </p:nvSpPr>
        <p:spPr>
          <a:xfrm>
            <a:off x="838201" y="2043790"/>
            <a:ext cx="10515599" cy="62910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9" name="Text Placeholder 2">
            <a:extLst>
              <a:ext uri="{FF2B5EF4-FFF2-40B4-BE49-F238E27FC236}">
                <a16:creationId xmlns:a16="http://schemas.microsoft.com/office/drawing/2014/main" id="{100DDA39-3A33-4AF8-BB2F-B80A8696D428}"/>
              </a:ext>
            </a:extLst>
          </p:cNvPr>
          <p:cNvSpPr>
            <a:spLocks noGrp="1"/>
          </p:cNvSpPr>
          <p:nvPr>
            <p:ph type="body" idx="18" hasCustomPrompt="1"/>
          </p:nvPr>
        </p:nvSpPr>
        <p:spPr>
          <a:xfrm>
            <a:off x="7534813"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0" name="Text Placeholder 26">
            <a:extLst>
              <a:ext uri="{FF2B5EF4-FFF2-40B4-BE49-F238E27FC236}">
                <a16:creationId xmlns:a16="http://schemas.microsoft.com/office/drawing/2014/main" id="{D01D7372-B596-424A-8437-BCA847E03CF1}"/>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1" name="Text Placeholder 26">
            <a:extLst>
              <a:ext uri="{FF2B5EF4-FFF2-40B4-BE49-F238E27FC236}">
                <a16:creationId xmlns:a16="http://schemas.microsoft.com/office/drawing/2014/main" id="{F78DB58E-1DC8-42B6-8950-A39F9249D51D}"/>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Graphic 13">
            <a:extLst>
              <a:ext uri="{FF2B5EF4-FFF2-40B4-BE49-F238E27FC236}">
                <a16:creationId xmlns:a16="http://schemas.microsoft.com/office/drawing/2014/main" id="{6E7BE306-50F4-4966-B172-8808A97D9FF4}"/>
              </a:ext>
            </a:extLst>
          </p:cNvPr>
          <p:cNvSpPr/>
          <p:nvPr userDrawn="1"/>
        </p:nvSpPr>
        <p:spPr>
          <a:xfrm>
            <a:off x="4534478" y="171843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17DEC651-98F0-44EE-BAB8-8B3FE702A36A}"/>
              </a:ext>
            </a:extLst>
          </p:cNvPr>
          <p:cNvSpPr>
            <a:spLocks noGrp="1"/>
          </p:cNvSpPr>
          <p:nvPr>
            <p:ph type="title" hasCustomPrompt="1"/>
          </p:nvPr>
        </p:nvSpPr>
        <p:spPr>
          <a:xfrm>
            <a:off x="838200" y="562882"/>
            <a:ext cx="10515600" cy="1325563"/>
          </a:xfrm>
        </p:spPr>
        <p:txBody>
          <a:bodyPr/>
          <a:lstStyle>
            <a:lvl1pPr algn="ctr">
              <a:defRPr b="0"/>
            </a:lvl1pPr>
          </a:lstStyle>
          <a:p>
            <a:r>
              <a:rPr lang="en-US" noProof="0"/>
              <a:t>Comparison</a:t>
            </a:r>
          </a:p>
        </p:txBody>
      </p:sp>
    </p:spTree>
    <p:extLst>
      <p:ext uri="{BB962C8B-B14F-4D97-AF65-F5344CB8AC3E}">
        <p14:creationId xmlns:p14="http://schemas.microsoft.com/office/powerpoint/2010/main" val="11458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99E16AA7-5075-3449-AB21-5E8037339A90}"/>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523D6FB-BDF5-462B-9DFB-6A2531254435}"/>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id="{3CAFBD2F-FD90-4C8F-BEA1-91BB2D242EED}"/>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5F47FDA8-53F5-4098-B6D5-32456ABFAE67}"/>
              </a:ext>
            </a:extLst>
          </p:cNvPr>
          <p:cNvSpPr>
            <a:spLocks noGrp="1"/>
          </p:cNvSpPr>
          <p:nvPr>
            <p:ph type="ftr" sz="quarter" idx="11"/>
          </p:nvPr>
        </p:nvSpPr>
        <p:spPr/>
        <p:txBody>
          <a:bodyPr/>
          <a:lstStyle/>
          <a:p>
            <a:r>
              <a:rPr lang="en-US" noProof="0" dirty="0"/>
              <a:t>ADD A FOOTER</a:t>
            </a:r>
          </a:p>
        </p:txBody>
      </p:sp>
      <p:sp>
        <p:nvSpPr>
          <p:cNvPr id="6" name="Chart Placeholder 18">
            <a:extLst>
              <a:ext uri="{FF2B5EF4-FFF2-40B4-BE49-F238E27FC236}">
                <a16:creationId xmlns:a16="http://schemas.microsoft.com/office/drawing/2014/main" id="{270B440B-C39E-47E6-9CBA-0BA4EB1EF522}"/>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
        <p:nvSpPr>
          <p:cNvPr id="8" name="Graphic 13">
            <a:extLst>
              <a:ext uri="{FF2B5EF4-FFF2-40B4-BE49-F238E27FC236}">
                <a16:creationId xmlns:a16="http://schemas.microsoft.com/office/drawing/2014/main" id="{1ED66CD9-A275-41A6-92EA-B32A8F51F472}"/>
              </a:ext>
            </a:extLst>
          </p:cNvPr>
          <p:cNvSpPr/>
          <p:nvPr userDrawn="1"/>
        </p:nvSpPr>
        <p:spPr>
          <a:xfrm>
            <a:off x="1949460" y="2168288"/>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9" name="Text Placeholder 14">
            <a:extLst>
              <a:ext uri="{FF2B5EF4-FFF2-40B4-BE49-F238E27FC236}">
                <a16:creationId xmlns:a16="http://schemas.microsoft.com/office/drawing/2014/main" id="{B1A41807-9D03-4167-89E4-C5D1E8143661}"/>
              </a:ext>
            </a:extLst>
          </p:cNvPr>
          <p:cNvSpPr>
            <a:spLocks noGrp="1"/>
          </p:cNvSpPr>
          <p:nvPr>
            <p:ph type="body" sz="quarter" idx="14" hasCustomPrompt="1"/>
          </p:nvPr>
        </p:nvSpPr>
        <p:spPr>
          <a:xfrm>
            <a:off x="925966" y="2478695"/>
            <a:ext cx="5170033" cy="758536"/>
          </a:xfrm>
        </p:spPr>
        <p:txBody>
          <a:bodyPr>
            <a:normAutofit/>
          </a:bodyPr>
          <a:lstStyle>
            <a:lvl1pPr marL="0" indent="0" algn="ctr">
              <a:buNone/>
              <a:defRPr sz="1800" b="0" i="0"/>
            </a:lvl1pPr>
          </a:lstStyle>
          <a:p>
            <a:pPr lvl="0"/>
            <a:r>
              <a:rPr lang="en-US" noProof="0"/>
              <a:t>EDIT MASTER TEXT STYLES</a:t>
            </a:r>
          </a:p>
        </p:txBody>
      </p:sp>
      <p:sp>
        <p:nvSpPr>
          <p:cNvPr id="10" name="Title 1">
            <a:extLst>
              <a:ext uri="{FF2B5EF4-FFF2-40B4-BE49-F238E27FC236}">
                <a16:creationId xmlns:a16="http://schemas.microsoft.com/office/drawing/2014/main" id="{CBDF72AB-A1AE-464E-A9E1-C5CDA8D5CCFE}"/>
              </a:ext>
            </a:extLst>
          </p:cNvPr>
          <p:cNvSpPr>
            <a:spLocks noGrp="1"/>
          </p:cNvSpPr>
          <p:nvPr>
            <p:ph type="title" hasCustomPrompt="1"/>
          </p:nvPr>
        </p:nvSpPr>
        <p:spPr>
          <a:xfrm>
            <a:off x="1957858" y="1289573"/>
            <a:ext cx="3106248" cy="758536"/>
          </a:xfrm>
        </p:spPr>
        <p:txBody>
          <a:bodyPr lIns="0" tIns="0" rIns="0" bIns="0">
            <a:noAutofit/>
          </a:bodyPr>
          <a:lstStyle>
            <a:lvl1pPr algn="ctr">
              <a:defRPr/>
            </a:lvl1pPr>
          </a:lstStyle>
          <a:p>
            <a:r>
              <a:rPr lang="en-US" noProof="0"/>
              <a:t>Chart Slide</a:t>
            </a:r>
          </a:p>
        </p:txBody>
      </p:sp>
      <p:sp>
        <p:nvSpPr>
          <p:cNvPr id="12" name="Text Placeholder 2">
            <a:extLst>
              <a:ext uri="{FF2B5EF4-FFF2-40B4-BE49-F238E27FC236}">
                <a16:creationId xmlns:a16="http://schemas.microsoft.com/office/drawing/2014/main" id="{B83C9A6F-A614-4B31-91D5-3B5CB932149C}"/>
              </a:ext>
            </a:extLst>
          </p:cNvPr>
          <p:cNvSpPr>
            <a:spLocks noGrp="1"/>
          </p:cNvSpPr>
          <p:nvPr>
            <p:ph type="body" idx="18" hasCustomPrompt="1"/>
          </p:nvPr>
        </p:nvSpPr>
        <p:spPr>
          <a:xfrm>
            <a:off x="2030497"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30%</a:t>
            </a:r>
          </a:p>
        </p:txBody>
      </p:sp>
      <p:sp>
        <p:nvSpPr>
          <p:cNvPr id="13" name="Text Placeholder 26">
            <a:extLst>
              <a:ext uri="{FF2B5EF4-FFF2-40B4-BE49-F238E27FC236}">
                <a16:creationId xmlns:a16="http://schemas.microsoft.com/office/drawing/2014/main" id="{A985BA82-9C97-475F-8775-0F16D2FB4047}"/>
              </a:ext>
            </a:extLst>
          </p:cNvPr>
          <p:cNvSpPr>
            <a:spLocks noGrp="1"/>
          </p:cNvSpPr>
          <p:nvPr>
            <p:ph type="body" sz="quarter" idx="21" hasCustomPrompt="1"/>
          </p:nvPr>
        </p:nvSpPr>
        <p:spPr>
          <a:xfrm>
            <a:off x="2030498"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15" name="Text Placeholder 2">
            <a:extLst>
              <a:ext uri="{FF2B5EF4-FFF2-40B4-BE49-F238E27FC236}">
                <a16:creationId xmlns:a16="http://schemas.microsoft.com/office/drawing/2014/main" id="{E5376509-D29C-46DE-948E-15D430CE432A}"/>
              </a:ext>
            </a:extLst>
          </p:cNvPr>
          <p:cNvSpPr>
            <a:spLocks noGrp="1"/>
          </p:cNvSpPr>
          <p:nvPr>
            <p:ph type="body" idx="22" hasCustomPrompt="1"/>
          </p:nvPr>
        </p:nvSpPr>
        <p:spPr>
          <a:xfrm>
            <a:off x="2030522"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10%</a:t>
            </a:r>
          </a:p>
        </p:txBody>
      </p:sp>
      <p:sp>
        <p:nvSpPr>
          <p:cNvPr id="16" name="Text Placeholder 26">
            <a:extLst>
              <a:ext uri="{FF2B5EF4-FFF2-40B4-BE49-F238E27FC236}">
                <a16:creationId xmlns:a16="http://schemas.microsoft.com/office/drawing/2014/main" id="{A581FA6A-566D-4068-A898-F86FB96D4A93}"/>
              </a:ext>
            </a:extLst>
          </p:cNvPr>
          <p:cNvSpPr>
            <a:spLocks noGrp="1"/>
          </p:cNvSpPr>
          <p:nvPr>
            <p:ph type="body" sz="quarter" idx="23" hasCustomPrompt="1"/>
          </p:nvPr>
        </p:nvSpPr>
        <p:spPr>
          <a:xfrm>
            <a:off x="2030523" y="447277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18" name="Text Placeholder 2">
            <a:extLst>
              <a:ext uri="{FF2B5EF4-FFF2-40B4-BE49-F238E27FC236}">
                <a16:creationId xmlns:a16="http://schemas.microsoft.com/office/drawing/2014/main" id="{503636CF-AD49-411E-BE27-63C28BDE068C}"/>
              </a:ext>
            </a:extLst>
          </p:cNvPr>
          <p:cNvSpPr>
            <a:spLocks noGrp="1"/>
          </p:cNvSpPr>
          <p:nvPr>
            <p:ph type="body" idx="24" hasCustomPrompt="1"/>
          </p:nvPr>
        </p:nvSpPr>
        <p:spPr>
          <a:xfrm>
            <a:off x="3970011"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25%</a:t>
            </a:r>
          </a:p>
        </p:txBody>
      </p:sp>
      <p:sp>
        <p:nvSpPr>
          <p:cNvPr id="19" name="Text Placeholder 26">
            <a:extLst>
              <a:ext uri="{FF2B5EF4-FFF2-40B4-BE49-F238E27FC236}">
                <a16:creationId xmlns:a16="http://schemas.microsoft.com/office/drawing/2014/main" id="{F2C67681-C89E-4F74-A7C1-BD0812A9422A}"/>
              </a:ext>
            </a:extLst>
          </p:cNvPr>
          <p:cNvSpPr>
            <a:spLocks noGrp="1"/>
          </p:cNvSpPr>
          <p:nvPr>
            <p:ph type="body" sz="quarter" idx="25" hasCustomPrompt="1"/>
          </p:nvPr>
        </p:nvSpPr>
        <p:spPr>
          <a:xfrm>
            <a:off x="3970012"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1" name="Text Placeholder 2">
            <a:extLst>
              <a:ext uri="{FF2B5EF4-FFF2-40B4-BE49-F238E27FC236}">
                <a16:creationId xmlns:a16="http://schemas.microsoft.com/office/drawing/2014/main" id="{5742559E-6662-49A7-A091-9472A31ED26B}"/>
              </a:ext>
            </a:extLst>
          </p:cNvPr>
          <p:cNvSpPr>
            <a:spLocks noGrp="1"/>
          </p:cNvSpPr>
          <p:nvPr>
            <p:ph type="body" idx="26" hasCustomPrompt="1"/>
          </p:nvPr>
        </p:nvSpPr>
        <p:spPr>
          <a:xfrm>
            <a:off x="3970036"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10%</a:t>
            </a:r>
          </a:p>
        </p:txBody>
      </p:sp>
      <p:sp>
        <p:nvSpPr>
          <p:cNvPr id="22" name="Text Placeholder 26">
            <a:extLst>
              <a:ext uri="{FF2B5EF4-FFF2-40B4-BE49-F238E27FC236}">
                <a16:creationId xmlns:a16="http://schemas.microsoft.com/office/drawing/2014/main" id="{E514B383-1886-4E45-9DB3-6DF4FFCA6FCD}"/>
              </a:ext>
            </a:extLst>
          </p:cNvPr>
          <p:cNvSpPr>
            <a:spLocks noGrp="1"/>
          </p:cNvSpPr>
          <p:nvPr>
            <p:ph type="body" sz="quarter" idx="27" hasCustomPrompt="1"/>
          </p:nvPr>
        </p:nvSpPr>
        <p:spPr>
          <a:xfrm>
            <a:off x="3970037" y="447277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4" name="Text Placeholder 2">
            <a:extLst>
              <a:ext uri="{FF2B5EF4-FFF2-40B4-BE49-F238E27FC236}">
                <a16:creationId xmlns:a16="http://schemas.microsoft.com/office/drawing/2014/main" id="{2734F2A5-6B16-40E3-8EBB-0E1A0984BAB7}"/>
              </a:ext>
            </a:extLst>
          </p:cNvPr>
          <p:cNvSpPr>
            <a:spLocks noGrp="1"/>
          </p:cNvSpPr>
          <p:nvPr>
            <p:ph type="body" idx="28" hasCustomPrompt="1"/>
          </p:nvPr>
        </p:nvSpPr>
        <p:spPr>
          <a:xfrm>
            <a:off x="2030497" y="487589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20%</a:t>
            </a:r>
          </a:p>
        </p:txBody>
      </p:sp>
      <p:sp>
        <p:nvSpPr>
          <p:cNvPr id="25" name="Text Placeholder 26">
            <a:extLst>
              <a:ext uri="{FF2B5EF4-FFF2-40B4-BE49-F238E27FC236}">
                <a16:creationId xmlns:a16="http://schemas.microsoft.com/office/drawing/2014/main" id="{01D6AF2B-2CA0-4F6A-9C29-4AE73FCAB4E2}"/>
              </a:ext>
            </a:extLst>
          </p:cNvPr>
          <p:cNvSpPr>
            <a:spLocks noGrp="1"/>
          </p:cNvSpPr>
          <p:nvPr>
            <p:ph type="body" sz="quarter" idx="29" hasCustomPrompt="1"/>
          </p:nvPr>
        </p:nvSpPr>
        <p:spPr>
          <a:xfrm>
            <a:off x="2030498"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7" name="Text Placeholder 2">
            <a:extLst>
              <a:ext uri="{FF2B5EF4-FFF2-40B4-BE49-F238E27FC236}">
                <a16:creationId xmlns:a16="http://schemas.microsoft.com/office/drawing/2014/main" id="{C3E000C2-49D4-4D64-860A-0DB29B389387}"/>
              </a:ext>
            </a:extLst>
          </p:cNvPr>
          <p:cNvSpPr>
            <a:spLocks noGrp="1"/>
          </p:cNvSpPr>
          <p:nvPr>
            <p:ph type="body" idx="30" hasCustomPrompt="1"/>
          </p:nvPr>
        </p:nvSpPr>
        <p:spPr>
          <a:xfrm>
            <a:off x="3970037" y="4875898"/>
            <a:ext cx="1597889" cy="482452"/>
          </a:xfrm>
        </p:spPr>
        <p:txBody>
          <a:bodyPr anchor="b" anchorCtr="0">
            <a:no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5%</a:t>
            </a:r>
          </a:p>
        </p:txBody>
      </p:sp>
      <p:sp>
        <p:nvSpPr>
          <p:cNvPr id="28" name="Text Placeholder 26">
            <a:extLst>
              <a:ext uri="{FF2B5EF4-FFF2-40B4-BE49-F238E27FC236}">
                <a16:creationId xmlns:a16="http://schemas.microsoft.com/office/drawing/2014/main" id="{4A6CF106-F60C-46A1-BD17-8EC35A637A7C}"/>
              </a:ext>
            </a:extLst>
          </p:cNvPr>
          <p:cNvSpPr>
            <a:spLocks noGrp="1"/>
          </p:cNvSpPr>
          <p:nvPr>
            <p:ph type="body" sz="quarter" idx="31" hasCustomPrompt="1"/>
          </p:nvPr>
        </p:nvSpPr>
        <p:spPr>
          <a:xfrm>
            <a:off x="3970037"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Tree>
    <p:extLst>
      <p:ext uri="{BB962C8B-B14F-4D97-AF65-F5344CB8AC3E}">
        <p14:creationId xmlns:p14="http://schemas.microsoft.com/office/powerpoint/2010/main" val="284725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B049D0D-CE60-8E46-896A-1F4E3E51AABC}"/>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DE288F71-122C-49D4-9750-104A0F9BA30E}"/>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id="{67A81471-D048-496A-9DA4-EDB335843A90}"/>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ABADBAE1-8416-4A24-B332-BA35F9D581F0}"/>
              </a:ext>
            </a:extLst>
          </p:cNvPr>
          <p:cNvSpPr>
            <a:spLocks noGrp="1"/>
          </p:cNvSpPr>
          <p:nvPr>
            <p:ph type="ftr" sz="quarter" idx="11"/>
          </p:nvPr>
        </p:nvSpPr>
        <p:spPr/>
        <p:txBody>
          <a:bodyPr/>
          <a:lstStyle/>
          <a:p>
            <a:r>
              <a:rPr lang="en-US" noProof="0" dirty="0"/>
              <a:t>ADD A FOOTER</a:t>
            </a:r>
          </a:p>
        </p:txBody>
      </p:sp>
      <p:sp>
        <p:nvSpPr>
          <p:cNvPr id="7" name="Text Placeholder 14">
            <a:extLst>
              <a:ext uri="{FF2B5EF4-FFF2-40B4-BE49-F238E27FC236}">
                <a16:creationId xmlns:a16="http://schemas.microsoft.com/office/drawing/2014/main" id="{B9AF1F95-7091-4B50-892C-55F8B5B9AC86}"/>
              </a:ext>
            </a:extLst>
          </p:cNvPr>
          <p:cNvSpPr>
            <a:spLocks noGrp="1"/>
          </p:cNvSpPr>
          <p:nvPr>
            <p:ph type="body" sz="quarter" idx="13" hasCustomPrompt="1"/>
          </p:nvPr>
        </p:nvSpPr>
        <p:spPr>
          <a:xfrm>
            <a:off x="8291145" y="3029751"/>
            <a:ext cx="2825496" cy="2144162"/>
          </a:xfrm>
        </p:spPr>
        <p:txBody>
          <a:bodyPr>
            <a:normAutofit/>
          </a:bodyPr>
          <a:lstStyle>
            <a:lvl1pPr marL="0" indent="0" algn="ctr">
              <a:buNone/>
              <a:defRPr sz="1800" b="0" i="0"/>
            </a:lvl1pPr>
          </a:lstStyle>
          <a:p>
            <a:pPr lvl="0"/>
            <a:r>
              <a:rPr lang="en-US" noProof="0"/>
              <a:t>EDIT MASTER TEXT STYLES</a:t>
            </a:r>
          </a:p>
        </p:txBody>
      </p:sp>
      <p:sp>
        <p:nvSpPr>
          <p:cNvPr id="9" name="Title 1">
            <a:extLst>
              <a:ext uri="{FF2B5EF4-FFF2-40B4-BE49-F238E27FC236}">
                <a16:creationId xmlns:a16="http://schemas.microsoft.com/office/drawing/2014/main" id="{77DE3589-2C45-437A-BDA9-55A9B8859FF7}"/>
              </a:ext>
            </a:extLst>
          </p:cNvPr>
          <p:cNvSpPr>
            <a:spLocks noGrp="1"/>
          </p:cNvSpPr>
          <p:nvPr>
            <p:ph type="title" hasCustomPrompt="1"/>
          </p:nvPr>
        </p:nvSpPr>
        <p:spPr>
          <a:xfrm>
            <a:off x="8291145" y="1868285"/>
            <a:ext cx="2825496" cy="718222"/>
          </a:xfrm>
        </p:spPr>
        <p:txBody>
          <a:bodyPr/>
          <a:lstStyle>
            <a:lvl1pPr algn="ctr">
              <a:defRPr/>
            </a:lvl1pPr>
          </a:lstStyle>
          <a:p>
            <a:r>
              <a:rPr lang="en-US" noProof="0"/>
              <a:t>Table Slide</a:t>
            </a:r>
          </a:p>
        </p:txBody>
      </p:sp>
      <p:sp>
        <p:nvSpPr>
          <p:cNvPr id="15" name="Graphic 12">
            <a:extLst>
              <a:ext uri="{FF2B5EF4-FFF2-40B4-BE49-F238E27FC236}">
                <a16:creationId xmlns:a16="http://schemas.microsoft.com/office/drawing/2014/main" id="{6161C347-CD23-4D4F-981D-1C8457111EA8}"/>
              </a:ext>
            </a:extLst>
          </p:cNvPr>
          <p:cNvSpPr/>
          <p:nvPr userDrawn="1"/>
        </p:nvSpPr>
        <p:spPr>
          <a:xfrm>
            <a:off x="8340351" y="2726976"/>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16" name="Table Placeholder 17">
            <a:extLst>
              <a:ext uri="{FF2B5EF4-FFF2-40B4-BE49-F238E27FC236}">
                <a16:creationId xmlns:a16="http://schemas.microsoft.com/office/drawing/2014/main" id="{263A1EA1-1C4F-4F47-9C24-928669CE38DE}"/>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403410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5D65245D-DE69-4098-94DD-C36B76E4C3A9}"/>
              </a:ext>
            </a:extLst>
          </p:cNvPr>
          <p:cNvSpPr>
            <a:spLocks noGrp="1"/>
          </p:cNvSpPr>
          <p:nvPr>
            <p:ph type="pic" sz="quarter" idx="18"/>
          </p:nvPr>
        </p:nvSpPr>
        <p:spPr>
          <a:xfrm>
            <a:off x="0" y="793750"/>
            <a:ext cx="12192000" cy="4900613"/>
          </a:xfrm>
        </p:spPr>
        <p:txBody>
          <a:bodyPr anchor="ctr" anchorCtr="0">
            <a:normAutofit/>
          </a:bodyPr>
          <a:lstStyle>
            <a:lvl1pPr marL="0" indent="0" algn="ctr">
              <a:buFont typeface="Arial" panose="020B0604020202020204" pitchFamily="34" charset="0"/>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316FD1D3-F7DC-4F8A-8E05-6DC25FB66CD5}"/>
              </a:ext>
            </a:extLst>
          </p:cNvPr>
          <p:cNvSpPr>
            <a:spLocks noGrp="1"/>
          </p:cNvSpPr>
          <p:nvPr>
            <p:ph type="title" hasCustomPrompt="1"/>
          </p:nvPr>
        </p:nvSpPr>
        <p:spPr>
          <a:xfrm>
            <a:off x="838200" y="4514150"/>
            <a:ext cx="10515600" cy="1325563"/>
          </a:xfrm>
        </p:spPr>
        <p:txBody>
          <a:bodyPr/>
          <a:lstStyle>
            <a:lvl1pPr algn="ctr">
              <a:defRPr>
                <a:solidFill>
                  <a:schemeClr val="bg1"/>
                </a:solidFill>
              </a:defRPr>
            </a:lvl1pPr>
          </a:lstStyle>
          <a:p>
            <a:r>
              <a:rPr lang="en-US" noProof="0"/>
              <a:t>Big Image Slide</a:t>
            </a:r>
          </a:p>
        </p:txBody>
      </p:sp>
      <p:sp>
        <p:nvSpPr>
          <p:cNvPr id="3" name="Date Placeholder 2">
            <a:extLst>
              <a:ext uri="{FF2B5EF4-FFF2-40B4-BE49-F238E27FC236}">
                <a16:creationId xmlns:a16="http://schemas.microsoft.com/office/drawing/2014/main" id="{0A250713-11E6-4FEF-877D-92967D24588A}"/>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445D3C9A-DEE5-4BD4-8961-80E018A4C27D}"/>
              </a:ext>
            </a:extLst>
          </p:cNvPr>
          <p:cNvSpPr>
            <a:spLocks noGrp="1"/>
          </p:cNvSpPr>
          <p:nvPr>
            <p:ph type="ftr" sz="quarter" idx="11"/>
          </p:nvPr>
        </p:nvSpPr>
        <p:spPr/>
        <p:txBody>
          <a:bodyPr/>
          <a:lstStyle/>
          <a:p>
            <a:r>
              <a:rPr lang="en-US" noProof="0" dirty="0"/>
              <a:t>ADD A FOOTER</a:t>
            </a:r>
          </a:p>
        </p:txBody>
      </p:sp>
      <p:sp>
        <p:nvSpPr>
          <p:cNvPr id="9" name="Oval 8">
            <a:extLst>
              <a:ext uri="{FF2B5EF4-FFF2-40B4-BE49-F238E27FC236}">
                <a16:creationId xmlns:a16="http://schemas.microsoft.com/office/drawing/2014/main" id="{7B63585A-DF5C-1B43-BDC1-9CB545382A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1623800E-00CA-43ED-953B-1A09DD42843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2" name="Text Placeholder 26">
            <a:extLst>
              <a:ext uri="{FF2B5EF4-FFF2-40B4-BE49-F238E27FC236}">
                <a16:creationId xmlns:a16="http://schemas.microsoft.com/office/drawing/2014/main" id="{A7C55A90-4969-4308-AD56-633E3831D572}"/>
              </a:ext>
            </a:extLst>
          </p:cNvPr>
          <p:cNvSpPr>
            <a:spLocks noGrp="1"/>
          </p:cNvSpPr>
          <p:nvPr>
            <p:ph type="body" sz="quarter" idx="16" hasCustomPrompt="1"/>
          </p:nvPr>
        </p:nvSpPr>
        <p:spPr>
          <a:xfrm>
            <a:off x="2013284" y="5878369"/>
            <a:ext cx="8165432" cy="36512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6" name="Graphic 13">
            <a:extLst>
              <a:ext uri="{FF2B5EF4-FFF2-40B4-BE49-F238E27FC236}">
                <a16:creationId xmlns:a16="http://schemas.microsoft.com/office/drawing/2014/main" id="{15031A21-FED3-4C51-BE76-5A2918F223AD}"/>
              </a:ext>
            </a:extLst>
          </p:cNvPr>
          <p:cNvSpPr/>
          <p:nvPr userDrawn="1"/>
        </p:nvSpPr>
        <p:spPr>
          <a:xfrm>
            <a:off x="4534478" y="534222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34262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C9FBA-BD24-42E1-BABE-0EE5C20738FC}"/>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8" name="Rectangle 7">
            <a:extLst>
              <a:ext uri="{FF2B5EF4-FFF2-40B4-BE49-F238E27FC236}">
                <a16:creationId xmlns:a16="http://schemas.microsoft.com/office/drawing/2014/main" id="{2D2715CE-EA2A-4137-8BA3-1FEEF2E40A3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38200" y="6016889"/>
            <a:ext cx="2743200" cy="365125"/>
          </a:xfrm>
          <a:prstGeom prst="rect">
            <a:avLst/>
          </a:prstGeom>
        </p:spPr>
        <p:txBody>
          <a:bodyPr vert="horz" lIns="91440" tIns="45720" rIns="91440" bIns="45720" rtlCol="0" anchor="ctr"/>
          <a:lstStyle>
            <a:lvl1pPr algn="l">
              <a:defRPr sz="11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203234" y="6016890"/>
            <a:ext cx="3398763" cy="365125"/>
          </a:xfrm>
          <a:prstGeom prst="rect">
            <a:avLst/>
          </a:prstGeom>
        </p:spPr>
        <p:txBody>
          <a:bodyPr vert="horz" lIns="91440" tIns="45720" rIns="91440" bIns="45720" rtlCol="0" anchor="ctr"/>
          <a:lstStyle>
            <a:lvl1pPr algn="r">
              <a:defRPr sz="1200">
                <a:solidFill>
                  <a:schemeClr val="tx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273660"/>
            <a:ext cx="549442" cy="365125"/>
          </a:xfrm>
          <a:prstGeom prst="rect">
            <a:avLst/>
          </a:prstGeom>
        </p:spPr>
        <p:txBody>
          <a:bodyPr vert="horz" lIns="91440" tIns="45720" rIns="91440" bIns="45720" rtlCol="0" anchor="ctr"/>
          <a:lstStyle>
            <a:lvl1pPr algn="ctr">
              <a:defRPr sz="1200">
                <a:solidFill>
                  <a:schemeClr val="tx2"/>
                </a:solidFill>
              </a:defRPr>
            </a:lvl1p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9"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5" r:id="rId11"/>
    <p:sldLayoutId id="2147483678" r:id="rId12"/>
    <p:sldLayoutId id="2147483674" r:id="rId13"/>
    <p:sldLayoutId id="2147483680" r:id="rId14"/>
    <p:sldLayoutId id="2147483681" r:id="rId15"/>
    <p:sldLayoutId id="2147483682" r:id="rId16"/>
    <p:sldLayoutId id="2147483683" r:id="rId17"/>
    <p:sldLayoutId id="2147483684" r:id="rId18"/>
    <p:sldLayoutId id="2147483685" r:id="rId19"/>
    <p:sldLayoutId id="2147483688" r:id="rId20"/>
    <p:sldLayoutId id="2147483689" r:id="rId21"/>
    <p:sldLayoutId id="2147483686" r:id="rId22"/>
    <p:sldLayoutId id="2147483687" r:id="rId23"/>
    <p:sldLayoutId id="2147483676" r:id="rId24"/>
  </p:sldLayoutIdLst>
  <p:hf hdr="0" dt="0"/>
  <p:txStyles>
    <p:titleStyle>
      <a:lvl1pPr algn="l" defTabSz="914400" rtl="0" eaLnBrk="1" latinLnBrk="0" hangingPunct="1">
        <a:lnSpc>
          <a:spcPct val="90000"/>
        </a:lnSpc>
        <a:spcBef>
          <a:spcPct val="0"/>
        </a:spcBef>
        <a:buNone/>
        <a:defRPr sz="6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time.com/3998949/road-trip-history/" TargetMode="External"/><Relationship Id="rId7" Type="http://schemas.openxmlformats.org/officeDocument/2006/relationships/hyperlink" Target="https://www.washingtonpost.com/archive/1996/07/10/americas-auto-industry-geared-up-a-century-ago/4cbae9ab-136a-4c70-8890-992a50681ac4/" TargetMode="External"/><Relationship Id="rId2" Type="http://schemas.openxmlformats.org/officeDocument/2006/relationships/hyperlink" Target="https://www.forbes.com/sites/johnfrazer1/2019/08/06/the-reshaping-of-city-cores-that-were-designed-for-cars/?sh=5a2549e21e46" TargetMode="External"/><Relationship Id="rId1" Type="http://schemas.openxmlformats.org/officeDocument/2006/relationships/slideLayout" Target="../slideLayouts/slideLayout11.xml"/><Relationship Id="rId6" Type="http://schemas.openxmlformats.org/officeDocument/2006/relationships/hyperlink" Target="https://www.jstor.org/stable/2711913" TargetMode="External"/><Relationship Id="rId5" Type="http://schemas.openxmlformats.org/officeDocument/2006/relationships/hyperlink" Target="https://ecology.wa.gov/Issues-and-local-projects/Education-training/What-you-can-do/Reducing-car-pollution#:~:text=Vehicle%20pollutants%20harm%20our%20health,hydrocarbons%2C%20benzene%2C%20and%20formaldehyde" TargetMode="External"/><Relationship Id="rId4" Type="http://schemas.openxmlformats.org/officeDocument/2006/relationships/hyperlink" Target="https://corporate.ford.com/articles/history/the-model-t.html#:~:text=More%20than%2015%2C000%2C000%20Model%20T's,old%2C%20its%20legacy%20is%20timel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3A672-E2C9-49A3-B8D1-665F05ADB8BC}"/>
              </a:ext>
            </a:extLst>
          </p:cNvPr>
          <p:cNvSpPr>
            <a:spLocks noGrp="1"/>
          </p:cNvSpPr>
          <p:nvPr>
            <p:ph type="title"/>
          </p:nvPr>
        </p:nvSpPr>
        <p:spPr bwMode="grayWhite">
          <a:xfrm>
            <a:off x="412955" y="1498987"/>
            <a:ext cx="11148868" cy="2227383"/>
          </a:xfrm>
        </p:spPr>
        <p:txBody>
          <a:bodyPr/>
          <a:lstStyle/>
          <a:p>
            <a:pPr algn="l"/>
            <a:r>
              <a:rPr lang="en-US" dirty="0"/>
              <a:t>The Power </a:t>
            </a:r>
            <a:r>
              <a:rPr lang="en-US"/>
              <a:t>Behind the Car</a:t>
            </a:r>
            <a:endParaRPr lang="ru-RU" dirty="0"/>
          </a:p>
        </p:txBody>
      </p:sp>
      <p:sp>
        <p:nvSpPr>
          <p:cNvPr id="4" name="Text Placeholder 3">
            <a:extLst>
              <a:ext uri="{FF2B5EF4-FFF2-40B4-BE49-F238E27FC236}">
                <a16:creationId xmlns:a16="http://schemas.microsoft.com/office/drawing/2014/main" id="{8565D450-CF0E-4B12-945F-D0057946DD7C}"/>
              </a:ext>
            </a:extLst>
          </p:cNvPr>
          <p:cNvSpPr>
            <a:spLocks noGrp="1"/>
          </p:cNvSpPr>
          <p:nvPr>
            <p:ph type="body" sz="quarter" idx="13"/>
          </p:nvPr>
        </p:nvSpPr>
        <p:spPr bwMode="grayWhite"/>
        <p:txBody>
          <a:bodyPr/>
          <a:lstStyle/>
          <a:p>
            <a:r>
              <a:rPr lang="en-US" dirty="0"/>
              <a:t>Sandy Fougeres</a:t>
            </a:r>
            <a:endParaRPr lang="ru-RU" dirty="0"/>
          </a:p>
        </p:txBody>
      </p:sp>
      <p:sp>
        <p:nvSpPr>
          <p:cNvPr id="7" name="Text Placeholder 6">
            <a:extLst>
              <a:ext uri="{FF2B5EF4-FFF2-40B4-BE49-F238E27FC236}">
                <a16:creationId xmlns:a16="http://schemas.microsoft.com/office/drawing/2014/main" id="{148799AE-6C70-4A22-B90A-3F8F7CFDAD67}"/>
              </a:ext>
            </a:extLst>
          </p:cNvPr>
          <p:cNvSpPr>
            <a:spLocks noGrp="1"/>
          </p:cNvSpPr>
          <p:nvPr>
            <p:ph type="body" sz="quarter" idx="20"/>
          </p:nvPr>
        </p:nvSpPr>
        <p:spPr bwMode="grayWhite"/>
        <p:txBody>
          <a:bodyPr/>
          <a:lstStyle/>
          <a:p>
            <a:r>
              <a:rPr lang="en-US" dirty="0"/>
              <a:t>11/15/2022</a:t>
            </a:r>
            <a:endParaRPr lang="ru-RU" dirty="0"/>
          </a:p>
        </p:txBody>
      </p:sp>
    </p:spTree>
    <p:extLst>
      <p:ext uri="{BB962C8B-B14F-4D97-AF65-F5344CB8AC3E}">
        <p14:creationId xmlns:p14="http://schemas.microsoft.com/office/powerpoint/2010/main" val="2971595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EE6F97-F932-4CE0-81CF-8B3DDFADBF11}"/>
              </a:ext>
            </a:extLst>
          </p:cNvPr>
          <p:cNvSpPr>
            <a:spLocks noGrp="1"/>
          </p:cNvSpPr>
          <p:nvPr>
            <p:ph type="title"/>
          </p:nvPr>
        </p:nvSpPr>
        <p:spPr bwMode="grayWhite"/>
        <p:txBody>
          <a:bodyPr/>
          <a:lstStyle/>
          <a:p>
            <a:r>
              <a:rPr lang="en-US" dirty="0"/>
              <a:t>Thank You!</a:t>
            </a:r>
            <a:endParaRPr lang="ru-RU" dirty="0"/>
          </a:p>
        </p:txBody>
      </p:sp>
    </p:spTree>
    <p:extLst>
      <p:ext uri="{BB962C8B-B14F-4D97-AF65-F5344CB8AC3E}">
        <p14:creationId xmlns:p14="http://schemas.microsoft.com/office/powerpoint/2010/main" val="156322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E6DE-5C41-4023-A6ED-24BA66E6767E}"/>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The Early History Behind the Car</a:t>
            </a:r>
          </a:p>
        </p:txBody>
      </p:sp>
      <p:sp>
        <p:nvSpPr>
          <p:cNvPr id="5" name="Text Placeholder 4">
            <a:extLst>
              <a:ext uri="{FF2B5EF4-FFF2-40B4-BE49-F238E27FC236}">
                <a16:creationId xmlns:a16="http://schemas.microsoft.com/office/drawing/2014/main" id="{E666CF4B-E5FA-473E-9C10-20707B1D9669}"/>
              </a:ext>
            </a:extLst>
          </p:cNvPr>
          <p:cNvSpPr>
            <a:spLocks noGrp="1"/>
          </p:cNvSpPr>
          <p:nvPr>
            <p:ph type="body" sz="quarter" idx="13"/>
          </p:nvPr>
        </p:nvSpPr>
        <p:spPr>
          <a:xfrm>
            <a:off x="590003" y="1791337"/>
            <a:ext cx="11011994" cy="2157208"/>
          </a:xfrm>
        </p:spPr>
        <p:txBody>
          <a:bodyPr>
            <a:noAutofit/>
          </a:bodyPr>
          <a:lstStyle/>
          <a:p>
            <a:pPr marL="285750" indent="-285750" algn="l">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In America, the car was invented in 1891 by Charles and Frank Duryea, who were inspired by Karl Benz. Brothers in the bicycle industry, they improved their earlier ideas creating the first gasoline powered automobile, which won the first recorded automobile race in America. </a:t>
            </a:r>
          </a:p>
          <a:p>
            <a:pPr marL="285750" indent="-285750" algn="l">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“Charles, the more loquacious brother, took the idea of mass-producing horseless carriages to Erwin Markham, a Springfield financier, in January 1892. Markham invested $1,000 in return for 10 percent of any profits…Frank Duryea, the more skilled mechanic, went to work. His initial efforts produced a gasoline-powered, one-cylinder buggy with a drive belt and no neutral gear” (Brown, 1996). </a:t>
            </a:r>
          </a:p>
        </p:txBody>
      </p:sp>
      <p:sp>
        <p:nvSpPr>
          <p:cNvPr id="3" name="Footer Placeholder 2">
            <a:extLst>
              <a:ext uri="{FF2B5EF4-FFF2-40B4-BE49-F238E27FC236}">
                <a16:creationId xmlns:a16="http://schemas.microsoft.com/office/drawing/2014/main" id="{5CF7DCA2-0E6F-4F70-A324-B0A3FAA2BE66}"/>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5A7398AB-B4FB-44C4-A9EC-94DA908E8A9A}"/>
              </a:ext>
            </a:extLst>
          </p:cNvPr>
          <p:cNvSpPr>
            <a:spLocks noGrp="1"/>
          </p:cNvSpPr>
          <p:nvPr>
            <p:ph type="sldNum" sz="quarter" idx="12"/>
          </p:nvPr>
        </p:nvSpPr>
        <p:spPr/>
        <p:txBody>
          <a:bodyPr/>
          <a:lstStyle/>
          <a:p>
            <a:fld id="{D495E168-DA5E-4888-8D8A-92B118324C14}" type="slidenum">
              <a:rPr lang="en-US" smtClean="0"/>
              <a:pPr/>
              <a:t>2</a:t>
            </a:fld>
            <a:endParaRPr lang="en-US" dirty="0"/>
          </a:p>
        </p:txBody>
      </p:sp>
      <p:pic>
        <p:nvPicPr>
          <p:cNvPr id="1028" name="Picture 4">
            <a:extLst>
              <a:ext uri="{FF2B5EF4-FFF2-40B4-BE49-F238E27FC236}">
                <a16:creationId xmlns:a16="http://schemas.microsoft.com/office/drawing/2014/main" id="{41215D47-4E47-ACB0-3A2F-63303845C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12" y="3948545"/>
            <a:ext cx="4430444" cy="23757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ptember 22, 1893 - Duryea Brothers test first car - This Day in  Automotive History">
            <a:extLst>
              <a:ext uri="{FF2B5EF4-FFF2-40B4-BE49-F238E27FC236}">
                <a16:creationId xmlns:a16="http://schemas.microsoft.com/office/drawing/2014/main" id="{408C0926-ED62-C733-BCCB-930D3EB34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2376" y="3948545"/>
            <a:ext cx="3822163" cy="243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51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A499-D02B-466B-8A94-12FBC4B86F25}"/>
              </a:ext>
            </a:extLst>
          </p:cNvPr>
          <p:cNvSpPr>
            <a:spLocks noGrp="1"/>
          </p:cNvSpPr>
          <p:nvPr>
            <p:ph type="title"/>
          </p:nvPr>
        </p:nvSpPr>
        <p:spPr>
          <a:xfrm>
            <a:off x="6924536" y="595745"/>
            <a:ext cx="4257905" cy="1651921"/>
          </a:xfrm>
        </p:spPr>
        <p:txBody>
          <a:bodyPr>
            <a:noAutofit/>
          </a:bodyPr>
          <a:lstStyle/>
          <a:p>
            <a:r>
              <a:rPr lang="en-US" sz="5400" dirty="0">
                <a:latin typeface="Times New Roman" panose="02020603050405020304" pitchFamily="18" charset="0"/>
                <a:cs typeface="Times New Roman" panose="02020603050405020304" pitchFamily="18" charset="0"/>
              </a:rPr>
              <a:t>The Mass Production</a:t>
            </a:r>
          </a:p>
        </p:txBody>
      </p:sp>
      <p:sp>
        <p:nvSpPr>
          <p:cNvPr id="6" name="Text Placeholder 5">
            <a:extLst>
              <a:ext uri="{FF2B5EF4-FFF2-40B4-BE49-F238E27FC236}">
                <a16:creationId xmlns:a16="http://schemas.microsoft.com/office/drawing/2014/main" id="{BE4DED09-2D42-4E84-BF9E-C79453D4148B}"/>
              </a:ext>
            </a:extLst>
          </p:cNvPr>
          <p:cNvSpPr>
            <a:spLocks noGrp="1"/>
          </p:cNvSpPr>
          <p:nvPr>
            <p:ph type="body" sz="quarter" idx="14"/>
          </p:nvPr>
        </p:nvSpPr>
        <p:spPr>
          <a:xfrm>
            <a:off x="6474599" y="2247666"/>
            <a:ext cx="4707842" cy="4025994"/>
          </a:xfrm>
        </p:spPr>
        <p:txBody>
          <a:bodyPr>
            <a:normAutofit/>
          </a:bodyPr>
          <a:lstStyle/>
          <a:p>
            <a:r>
              <a:rPr lang="en-US" sz="2000" dirty="0">
                <a:solidFill>
                  <a:schemeClr val="tx1"/>
                </a:solidFill>
              </a:rPr>
              <a:t>Henry Ford, the American businessman, created the Model T car in 1908.</a:t>
            </a:r>
          </a:p>
          <a:p>
            <a:r>
              <a:rPr lang="en-US" sz="2000" dirty="0">
                <a:solidFill>
                  <a:schemeClr val="tx1"/>
                </a:solidFill>
              </a:rPr>
              <a:t>The Model T, was an affordable car that Ford mass produced. Ford’s innovation behind the moving assembly line supported the car industry worldwide. </a:t>
            </a:r>
          </a:p>
          <a:p>
            <a:r>
              <a:rPr lang="en-US" sz="2000" dirty="0">
                <a:solidFill>
                  <a:schemeClr val="tx1"/>
                </a:solidFill>
              </a:rPr>
              <a:t>“By the early 1920s more than half of the registered automobiles in the world were Fords. More than 15,000,000 Model Ts were built and sold” (“The Model T”, </a:t>
            </a:r>
            <a:r>
              <a:rPr lang="en-US" sz="2000" dirty="0" err="1">
                <a:solidFill>
                  <a:schemeClr val="tx1"/>
                </a:solidFill>
              </a:rPr>
              <a:t>n.d</a:t>
            </a:r>
            <a:r>
              <a:rPr lang="en-US" sz="2000" dirty="0">
                <a:solidFill>
                  <a:schemeClr val="tx1"/>
                </a:solidFill>
              </a:rPr>
              <a:t>).</a:t>
            </a:r>
          </a:p>
          <a:p>
            <a:endParaRPr lang="en-US" dirty="0"/>
          </a:p>
        </p:txBody>
      </p:sp>
      <p:sp>
        <p:nvSpPr>
          <p:cNvPr id="4" name="Slide Number Placeholder 3">
            <a:extLst>
              <a:ext uri="{FF2B5EF4-FFF2-40B4-BE49-F238E27FC236}">
                <a16:creationId xmlns:a16="http://schemas.microsoft.com/office/drawing/2014/main" id="{EA42F411-36F6-4988-8DA8-BA993F63BA8D}"/>
              </a:ext>
            </a:extLst>
          </p:cNvPr>
          <p:cNvSpPr>
            <a:spLocks noGrp="1"/>
          </p:cNvSpPr>
          <p:nvPr>
            <p:ph type="sldNum" sz="quarter" idx="12"/>
          </p:nvPr>
        </p:nvSpPr>
        <p:spPr/>
        <p:txBody>
          <a:bodyPr/>
          <a:lstStyle/>
          <a:p>
            <a:fld id="{D495E168-DA5E-4888-8D8A-92B118324C14}" type="slidenum">
              <a:rPr lang="en-US" smtClean="0"/>
              <a:pPr/>
              <a:t>3</a:t>
            </a:fld>
            <a:endParaRPr lang="en-US" dirty="0"/>
          </a:p>
        </p:txBody>
      </p:sp>
      <p:pic>
        <p:nvPicPr>
          <p:cNvPr id="7" name="Picture 6">
            <a:extLst>
              <a:ext uri="{FF2B5EF4-FFF2-40B4-BE49-F238E27FC236}">
                <a16:creationId xmlns:a16="http://schemas.microsoft.com/office/drawing/2014/main" id="{5C914BDE-CBCB-B00A-4D5E-9A33503C0CDE}"/>
              </a:ext>
            </a:extLst>
          </p:cNvPr>
          <p:cNvPicPr>
            <a:picLocks noChangeAspect="1"/>
          </p:cNvPicPr>
          <p:nvPr/>
        </p:nvPicPr>
        <p:blipFill>
          <a:blip r:embed="rId2"/>
          <a:stretch>
            <a:fillRect/>
          </a:stretch>
        </p:blipFill>
        <p:spPr>
          <a:xfrm>
            <a:off x="481566" y="499606"/>
            <a:ext cx="5889155" cy="5774054"/>
          </a:xfrm>
          <a:prstGeom prst="rect">
            <a:avLst/>
          </a:prstGeom>
        </p:spPr>
      </p:pic>
    </p:spTree>
    <p:extLst>
      <p:ext uri="{BB962C8B-B14F-4D97-AF65-F5344CB8AC3E}">
        <p14:creationId xmlns:p14="http://schemas.microsoft.com/office/powerpoint/2010/main" val="176367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FBCFB-B245-45A5-AD8B-A4585DE61C63}"/>
              </a:ext>
            </a:extLst>
          </p:cNvPr>
          <p:cNvSpPr>
            <a:spLocks noGrp="1"/>
          </p:cNvSpPr>
          <p:nvPr>
            <p:ph type="title"/>
          </p:nvPr>
        </p:nvSpPr>
        <p:spPr>
          <a:xfrm>
            <a:off x="781192" y="707120"/>
            <a:ext cx="10260881" cy="893080"/>
          </a:xfrm>
        </p:spPr>
        <p:txBody>
          <a:bodyPr>
            <a:noAutofit/>
          </a:bodyPr>
          <a:lstStyle/>
          <a:p>
            <a:pPr algn="l"/>
            <a:r>
              <a:rPr lang="en-US" sz="5400" dirty="0">
                <a:latin typeface="Times New Roman" panose="02020603050405020304" pitchFamily="18" charset="0"/>
                <a:cs typeface="Times New Roman" panose="02020603050405020304" pitchFamily="18" charset="0"/>
              </a:rPr>
              <a:t>The Intended Consequences </a:t>
            </a:r>
          </a:p>
        </p:txBody>
      </p:sp>
      <p:sp>
        <p:nvSpPr>
          <p:cNvPr id="7" name="Text Placeholder 6">
            <a:extLst>
              <a:ext uri="{FF2B5EF4-FFF2-40B4-BE49-F238E27FC236}">
                <a16:creationId xmlns:a16="http://schemas.microsoft.com/office/drawing/2014/main" id="{91AA84F9-B00F-4582-9D27-E03DE392DF1A}"/>
              </a:ext>
            </a:extLst>
          </p:cNvPr>
          <p:cNvSpPr>
            <a:spLocks noGrp="1"/>
          </p:cNvSpPr>
          <p:nvPr>
            <p:ph type="body" sz="quarter" idx="15"/>
          </p:nvPr>
        </p:nvSpPr>
        <p:spPr>
          <a:xfrm>
            <a:off x="666304" y="1600201"/>
            <a:ext cx="10611296" cy="3096490"/>
          </a:xfrm>
        </p:spPr>
        <p:txBody>
          <a:bodyPr>
            <a:noAutofit/>
          </a:bodyPr>
          <a:lstStyle/>
          <a:p>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New way of traveling </a:t>
            </a:r>
          </a:p>
          <a:p>
            <a:r>
              <a:rPr lang="en-US" sz="2800" dirty="0">
                <a:solidFill>
                  <a:schemeClr val="tx1"/>
                </a:solidFill>
                <a:latin typeface="Times New Roman" panose="02020603050405020304" pitchFamily="18" charset="0"/>
                <a:cs typeface="Times New Roman" panose="02020603050405020304" pitchFamily="18" charset="0"/>
              </a:rPr>
              <a:t>New form of entertainment</a:t>
            </a:r>
          </a:p>
          <a:p>
            <a:r>
              <a:rPr lang="en-US" sz="2800" dirty="0">
                <a:solidFill>
                  <a:schemeClr val="tx1"/>
                </a:solidFill>
                <a:latin typeface="Times New Roman" panose="02020603050405020304" pitchFamily="18" charset="0"/>
                <a:cs typeface="Times New Roman" panose="02020603050405020304" pitchFamily="18" charset="0"/>
              </a:rPr>
              <a:t>Creation of new jobs and services</a:t>
            </a:r>
          </a:p>
          <a:p>
            <a:r>
              <a:rPr lang="en-US" sz="2800" dirty="0">
                <a:solidFill>
                  <a:schemeClr val="tx1"/>
                </a:solidFill>
                <a:latin typeface="Times New Roman" panose="02020603050405020304" pitchFamily="18" charset="0"/>
                <a:cs typeface="Times New Roman" panose="02020603050405020304" pitchFamily="18" charset="0"/>
              </a:rPr>
              <a:t>Creation of infrastructures such as roads, parking lots, express ways etc.</a:t>
            </a:r>
          </a:p>
          <a:p>
            <a:r>
              <a:rPr lang="en-US" sz="2800" dirty="0">
                <a:solidFill>
                  <a:schemeClr val="tx1"/>
                </a:solidFill>
                <a:latin typeface="Times New Roman" panose="02020603050405020304" pitchFamily="18" charset="0"/>
                <a:cs typeface="Times New Roman" panose="02020603050405020304" pitchFamily="18" charset="0"/>
              </a:rPr>
              <a:t>The relocating to suburbia </a:t>
            </a:r>
          </a:p>
          <a:p>
            <a:endParaRPr lang="en-US" dirty="0"/>
          </a:p>
        </p:txBody>
      </p:sp>
      <p:sp>
        <p:nvSpPr>
          <p:cNvPr id="4" name="Slide Number Placeholder 3">
            <a:extLst>
              <a:ext uri="{FF2B5EF4-FFF2-40B4-BE49-F238E27FC236}">
                <a16:creationId xmlns:a16="http://schemas.microsoft.com/office/drawing/2014/main" id="{D3E85625-E07C-43C7-93C8-DFDFDBB64FFF}"/>
              </a:ext>
            </a:extLst>
          </p:cNvPr>
          <p:cNvSpPr>
            <a:spLocks noGrp="1"/>
          </p:cNvSpPr>
          <p:nvPr>
            <p:ph type="sldNum" sz="quarter" idx="12"/>
          </p:nvPr>
        </p:nvSpPr>
        <p:spPr/>
        <p:txBody>
          <a:bodyPr/>
          <a:lstStyle/>
          <a:p>
            <a:fld id="{D495E168-DA5E-4888-8D8A-92B118324C14}" type="slidenum">
              <a:rPr lang="en-US" smtClean="0"/>
              <a:pPr/>
              <a:t>4</a:t>
            </a:fld>
            <a:endParaRPr lang="en-US" dirty="0"/>
          </a:p>
        </p:txBody>
      </p:sp>
    </p:spTree>
    <p:extLst>
      <p:ext uri="{BB962C8B-B14F-4D97-AF65-F5344CB8AC3E}">
        <p14:creationId xmlns:p14="http://schemas.microsoft.com/office/powerpoint/2010/main" val="92902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11DAE73-6CD3-4771-ABF6-C81636C18EB8}"/>
              </a:ext>
            </a:extLst>
          </p:cNvPr>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The Intended Consequences (cont.)</a:t>
            </a:r>
          </a:p>
        </p:txBody>
      </p:sp>
      <p:sp>
        <p:nvSpPr>
          <p:cNvPr id="7" name="Text Placeholder 6">
            <a:extLst>
              <a:ext uri="{FF2B5EF4-FFF2-40B4-BE49-F238E27FC236}">
                <a16:creationId xmlns:a16="http://schemas.microsoft.com/office/drawing/2014/main" id="{8777C1D2-F31A-4E91-AF68-25DE8289CA69}"/>
              </a:ext>
            </a:extLst>
          </p:cNvPr>
          <p:cNvSpPr>
            <a:spLocks noGrp="1"/>
          </p:cNvSpPr>
          <p:nvPr>
            <p:ph type="body" sz="quarter" idx="20"/>
          </p:nvPr>
        </p:nvSpPr>
        <p:spPr>
          <a:xfrm>
            <a:off x="937976" y="1936437"/>
            <a:ext cx="10664021" cy="4358681"/>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Traveling: People are able to travel cross country, for certain jobs, and for leisure etc. “Above all, the automobile was assuming a dominant role in popular recreation as more and more Americans incorporated it into their visions of recreation and leisure” (Blodgett, 2015). </a:t>
            </a: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Improved Infrastructure: “It is estimated that as much as one half of a modern American city’s land area is dedicated to streets and roads, parking lots, service stations, driveways, signals and traffic signs, automobile-oriented businesses, car dealerships, and more” (Frazer, 2019). </a:t>
            </a: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C9509180-5380-4AD5-A72A-75354134ECC6}"/>
              </a:ext>
            </a:extLst>
          </p:cNvPr>
          <p:cNvSpPr>
            <a:spLocks noGrp="1"/>
          </p:cNvSpPr>
          <p:nvPr>
            <p:ph type="sldNum" sz="quarter" idx="12"/>
          </p:nvPr>
        </p:nvSpPr>
        <p:spPr/>
        <p:txBody>
          <a:bodyPr/>
          <a:lstStyle/>
          <a:p>
            <a:fld id="{D495E168-DA5E-4888-8D8A-92B118324C14}" type="slidenum">
              <a:rPr lang="en-US" smtClean="0"/>
              <a:pPr/>
              <a:t>5</a:t>
            </a:fld>
            <a:endParaRPr lang="en-US" dirty="0"/>
          </a:p>
        </p:txBody>
      </p:sp>
    </p:spTree>
    <p:extLst>
      <p:ext uri="{BB962C8B-B14F-4D97-AF65-F5344CB8AC3E}">
        <p14:creationId xmlns:p14="http://schemas.microsoft.com/office/powerpoint/2010/main" val="1855183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8F25C1-8DF8-4521-8E14-C1B37A10F6E6}"/>
              </a:ext>
            </a:extLst>
          </p:cNvPr>
          <p:cNvSpPr>
            <a:spLocks noGrp="1"/>
          </p:cNvSpPr>
          <p:nvPr>
            <p:ph type="title"/>
          </p:nvPr>
        </p:nvSpPr>
        <p:spPr>
          <a:xfrm>
            <a:off x="623455" y="1261944"/>
            <a:ext cx="9476509" cy="857801"/>
          </a:xfrm>
        </p:spPr>
        <p:txBody>
          <a:bodyPr/>
          <a:lstStyle/>
          <a:p>
            <a:pPr algn="l"/>
            <a:r>
              <a:rPr lang="en-US" sz="5400" dirty="0">
                <a:latin typeface="Times New Roman" panose="02020603050405020304" pitchFamily="18" charset="0"/>
                <a:cs typeface="Times New Roman" panose="02020603050405020304" pitchFamily="18" charset="0"/>
              </a:rPr>
              <a:t>The Unintended Consequences</a:t>
            </a:r>
          </a:p>
        </p:txBody>
      </p:sp>
      <p:sp>
        <p:nvSpPr>
          <p:cNvPr id="5" name="Text Placeholder 4">
            <a:extLst>
              <a:ext uri="{FF2B5EF4-FFF2-40B4-BE49-F238E27FC236}">
                <a16:creationId xmlns:a16="http://schemas.microsoft.com/office/drawing/2014/main" id="{18C53A84-5B0E-48D5-BB7D-950EB8BC0F99}"/>
              </a:ext>
            </a:extLst>
          </p:cNvPr>
          <p:cNvSpPr>
            <a:spLocks noGrp="1"/>
          </p:cNvSpPr>
          <p:nvPr>
            <p:ph type="body" sz="quarter" idx="14"/>
          </p:nvPr>
        </p:nvSpPr>
        <p:spPr>
          <a:xfrm>
            <a:off x="925966" y="2478695"/>
            <a:ext cx="10676031" cy="2578214"/>
          </a:xfrm>
        </p:spPr>
        <p:txBody>
          <a:bodyPr>
            <a:normAutofit/>
          </a:bodyPr>
          <a:lstStyle/>
          <a:p>
            <a:pPr marL="285750" indent="-28575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Car accidents/ Deaths</a:t>
            </a:r>
          </a:p>
          <a:p>
            <a:pPr marL="285750" indent="-28575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Weakened family ties</a:t>
            </a:r>
          </a:p>
          <a:p>
            <a:pPr marL="285750" indent="-28575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Air pollution</a:t>
            </a:r>
          </a:p>
          <a:p>
            <a:pPr marL="285750" indent="-28575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Traffic</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a:lstStyle/>
          <a:p>
            <a:fld id="{D495E168-DA5E-4888-8D8A-92B118324C14}" type="slidenum">
              <a:rPr lang="en-US" smtClean="0"/>
              <a:pPr/>
              <a:t>6</a:t>
            </a:fld>
            <a:endParaRPr lang="en-US" dirty="0"/>
          </a:p>
        </p:txBody>
      </p:sp>
    </p:spTree>
    <p:extLst>
      <p:ext uri="{BB962C8B-B14F-4D97-AF65-F5344CB8AC3E}">
        <p14:creationId xmlns:p14="http://schemas.microsoft.com/office/powerpoint/2010/main" val="220625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A09745-9520-4241-8D53-E68C835D8BB0}"/>
              </a:ext>
            </a:extLst>
          </p:cNvPr>
          <p:cNvSpPr>
            <a:spLocks noGrp="1"/>
          </p:cNvSpPr>
          <p:nvPr>
            <p:ph type="title"/>
          </p:nvPr>
        </p:nvSpPr>
        <p:spPr>
          <a:xfrm>
            <a:off x="726562" y="676793"/>
            <a:ext cx="10606456" cy="916479"/>
          </a:xfrm>
        </p:spPr>
        <p:txBody>
          <a:bodyPr>
            <a:noAutofit/>
          </a:bodyPr>
          <a:lstStyle/>
          <a:p>
            <a:pPr algn="l"/>
            <a:r>
              <a:rPr lang="en-US" sz="4800" dirty="0">
                <a:latin typeface="Times New Roman" panose="02020603050405020304" pitchFamily="18" charset="0"/>
                <a:cs typeface="Times New Roman" panose="02020603050405020304" pitchFamily="18" charset="0"/>
              </a:rPr>
              <a:t>The Unintended Consequences (cont.)</a:t>
            </a:r>
          </a:p>
        </p:txBody>
      </p:sp>
      <p:sp>
        <p:nvSpPr>
          <p:cNvPr id="4" name="Text Placeholder 3">
            <a:extLst>
              <a:ext uri="{FF2B5EF4-FFF2-40B4-BE49-F238E27FC236}">
                <a16:creationId xmlns:a16="http://schemas.microsoft.com/office/drawing/2014/main" id="{9A8795DF-0E81-4ADB-9E73-55169F9DFEB6}"/>
              </a:ext>
            </a:extLst>
          </p:cNvPr>
          <p:cNvSpPr>
            <a:spLocks noGrp="1"/>
          </p:cNvSpPr>
          <p:nvPr>
            <p:ph type="body" sz="quarter" idx="13"/>
          </p:nvPr>
        </p:nvSpPr>
        <p:spPr>
          <a:xfrm>
            <a:off x="726562" y="1532533"/>
            <a:ext cx="7669293" cy="4648673"/>
          </a:xfrm>
        </p:spPr>
        <p:txBody>
          <a:bodyPr>
            <a:normAutofit lnSpcReduction="10000"/>
          </a:bodyPr>
          <a:lstStyle/>
          <a:p>
            <a:pPr marL="285750" indent="-28575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Car accidents became a new way of loss of life as cars became more prevalent. With more cars on the road, the chances of an accident increased. “It was widely recognized that the problem of motor vehicle accidents was directly related to the rise in the number of automobiles, since both accidents and motor vehicle registrations seemed to be increasing at geometric rates” (Brownell, 1972).</a:t>
            </a:r>
          </a:p>
          <a:p>
            <a:pPr marL="285750" indent="-285750" algn="l">
              <a:buFont typeface="Arial" panose="020B0604020202020204" pitchFamily="34" charset="0"/>
              <a:buChar char="•"/>
            </a:pPr>
            <a:endParaRPr lang="en-US" sz="2800" dirty="0">
              <a:solidFill>
                <a:schemeClr val="tx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Air Pollution: “Vehicle pollutants harm our health and contain greenhouse gases that cause climate change” (Forster, </a:t>
            </a:r>
            <a:r>
              <a:rPr lang="en-US" sz="2800" dirty="0" err="1">
                <a:solidFill>
                  <a:schemeClr val="tx1"/>
                </a:solidFill>
                <a:latin typeface="Times New Roman" panose="02020603050405020304" pitchFamily="18" charset="0"/>
                <a:cs typeface="Times New Roman" panose="02020603050405020304" pitchFamily="18" charset="0"/>
              </a:rPr>
              <a:t>n.d</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3" name="Slide Number Placeholder 2">
            <a:extLst>
              <a:ext uri="{FF2B5EF4-FFF2-40B4-BE49-F238E27FC236}">
                <a16:creationId xmlns:a16="http://schemas.microsoft.com/office/drawing/2014/main" id="{CD68BD0A-9D26-4228-91FB-8BF24FE228B1}"/>
              </a:ext>
            </a:extLst>
          </p:cNvPr>
          <p:cNvSpPr>
            <a:spLocks noGrp="1"/>
          </p:cNvSpPr>
          <p:nvPr>
            <p:ph type="sldNum" sz="quarter" idx="12"/>
          </p:nvPr>
        </p:nvSpPr>
        <p:spPr/>
        <p:txBody>
          <a:bodyPr/>
          <a:lstStyle/>
          <a:p>
            <a:fld id="{D495E168-DA5E-4888-8D8A-92B118324C14}" type="slidenum">
              <a:rPr lang="en-US" smtClean="0"/>
              <a:pPr/>
              <a:t>7</a:t>
            </a:fld>
            <a:endParaRPr lang="en-US" dirty="0"/>
          </a:p>
        </p:txBody>
      </p:sp>
    </p:spTree>
    <p:extLst>
      <p:ext uri="{BB962C8B-B14F-4D97-AF65-F5344CB8AC3E}">
        <p14:creationId xmlns:p14="http://schemas.microsoft.com/office/powerpoint/2010/main" val="3012685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ed Vintage Car Interior">
            <a:extLst>
              <a:ext uri="{FF2B5EF4-FFF2-40B4-BE49-F238E27FC236}">
                <a16:creationId xmlns:a16="http://schemas.microsoft.com/office/drawing/2014/main" id="{C7B85C57-0A86-46C6-9BDE-5742642022E2}"/>
              </a:ext>
            </a:extLst>
          </p:cNvPr>
          <p:cNvPicPr>
            <a:picLocks noGrp="1" noChangeAspect="1"/>
          </p:cNvPicPr>
          <p:nvPr>
            <p:ph type="pic" sz="quarter" idx="4294967295"/>
          </p:nvPr>
        </p:nvPicPr>
        <p:blipFill rotWithShape="1">
          <a:blip r:embed="rId2"/>
          <a:srcRect t="21185" b="25233"/>
          <a:stretch/>
        </p:blipFill>
        <p:spPr>
          <a:xfrm>
            <a:off x="590003" y="4419401"/>
            <a:ext cx="10745717" cy="1854259"/>
          </a:xfrm>
        </p:spPr>
      </p:pic>
      <p:sp>
        <p:nvSpPr>
          <p:cNvPr id="3" name="Title 2">
            <a:extLst>
              <a:ext uri="{FF2B5EF4-FFF2-40B4-BE49-F238E27FC236}">
                <a16:creationId xmlns:a16="http://schemas.microsoft.com/office/drawing/2014/main" id="{0EC3F57E-73AC-4512-B8EB-29A002486FFF}"/>
              </a:ext>
            </a:extLst>
          </p:cNvPr>
          <p:cNvSpPr>
            <a:spLocks noGrp="1"/>
          </p:cNvSpPr>
          <p:nvPr>
            <p:ph type="title"/>
          </p:nvPr>
        </p:nvSpPr>
        <p:spPr bwMode="grayWhite">
          <a:xfrm>
            <a:off x="838200" y="680032"/>
            <a:ext cx="10515600" cy="971787"/>
          </a:xfrm>
        </p:spPr>
        <p:txBody>
          <a:bodyPr>
            <a:normAutofit/>
          </a:bodyPr>
          <a:lstStyle/>
          <a:p>
            <a:r>
              <a:rPr lang="en-US" sz="5400" dirty="0">
                <a:solidFill>
                  <a:schemeClr val="tx2"/>
                </a:solidFill>
                <a:latin typeface="Times New Roman" panose="02020603050405020304" pitchFamily="18" charset="0"/>
                <a:cs typeface="Times New Roman" panose="02020603050405020304" pitchFamily="18" charset="0"/>
              </a:rPr>
              <a:t>Improvements </a:t>
            </a:r>
          </a:p>
        </p:txBody>
      </p:sp>
      <p:sp>
        <p:nvSpPr>
          <p:cNvPr id="6" name="Text Placeholder 5">
            <a:extLst>
              <a:ext uri="{FF2B5EF4-FFF2-40B4-BE49-F238E27FC236}">
                <a16:creationId xmlns:a16="http://schemas.microsoft.com/office/drawing/2014/main" id="{0DF2FD5D-A1DD-4D19-86B9-1D099FDE6EC0}"/>
              </a:ext>
            </a:extLst>
          </p:cNvPr>
          <p:cNvSpPr>
            <a:spLocks noGrp="1"/>
          </p:cNvSpPr>
          <p:nvPr>
            <p:ph type="body" sz="quarter" idx="16"/>
          </p:nvPr>
        </p:nvSpPr>
        <p:spPr>
          <a:xfrm>
            <a:off x="707924" y="1651819"/>
            <a:ext cx="9367554" cy="2402457"/>
          </a:xfrm>
        </p:spPr>
        <p:txBody>
          <a:bodyPr/>
          <a:lstStyle/>
          <a:p>
            <a:pPr algn="l"/>
            <a:endParaRPr lang="en-US" sz="2000" dirty="0"/>
          </a:p>
          <a:p>
            <a:pPr algn="l"/>
            <a:r>
              <a:rPr lang="en-US" sz="2800" dirty="0">
                <a:solidFill>
                  <a:schemeClr val="tx1"/>
                </a:solidFill>
                <a:latin typeface="Times New Roman" panose="02020603050405020304" pitchFamily="18" charset="0"/>
                <a:cs typeface="Times New Roman" panose="02020603050405020304" pitchFamily="18" charset="0"/>
              </a:rPr>
              <a:t>Over the years, the car has improved in design, speed, safety, etc. Advanced technology have also become a part of cars and has enhanced the experience of driving. However, though there are changes made, there are still intended and unintended consequences with these advancements. </a:t>
            </a:r>
          </a:p>
        </p:txBody>
      </p:sp>
      <p:sp>
        <p:nvSpPr>
          <p:cNvPr id="5" name="Slide Number Placeholder 4">
            <a:extLst>
              <a:ext uri="{FF2B5EF4-FFF2-40B4-BE49-F238E27FC236}">
                <a16:creationId xmlns:a16="http://schemas.microsoft.com/office/drawing/2014/main" id="{11B5703F-BF56-47DD-A351-933139F5F2C3}"/>
              </a:ext>
            </a:extLst>
          </p:cNvPr>
          <p:cNvSpPr>
            <a:spLocks noGrp="1"/>
          </p:cNvSpPr>
          <p:nvPr>
            <p:ph type="sldNum" sz="quarter" idx="12"/>
          </p:nvPr>
        </p:nvSpPr>
        <p:spPr/>
        <p:txBody>
          <a:bodyPr/>
          <a:lstStyle/>
          <a:p>
            <a:fld id="{D495E168-DA5E-4888-8D8A-92B118324C14}" type="slidenum">
              <a:rPr lang="en-US" smtClean="0"/>
              <a:pPr/>
              <a:t>8</a:t>
            </a:fld>
            <a:endParaRPr lang="en-US" dirty="0"/>
          </a:p>
        </p:txBody>
      </p:sp>
    </p:spTree>
    <p:extLst>
      <p:ext uri="{BB962C8B-B14F-4D97-AF65-F5344CB8AC3E}">
        <p14:creationId xmlns:p14="http://schemas.microsoft.com/office/powerpoint/2010/main" val="389797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AC49-B785-4E0A-9283-239366FE4E4D}"/>
              </a:ext>
            </a:extLst>
          </p:cNvPr>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Resources</a:t>
            </a:r>
          </a:p>
        </p:txBody>
      </p:sp>
      <p:sp>
        <p:nvSpPr>
          <p:cNvPr id="5" name="Text Placeholder 4">
            <a:extLst>
              <a:ext uri="{FF2B5EF4-FFF2-40B4-BE49-F238E27FC236}">
                <a16:creationId xmlns:a16="http://schemas.microsoft.com/office/drawing/2014/main" id="{8A421151-99A0-4A84-9EF4-7DB305033C95}"/>
              </a:ext>
            </a:extLst>
          </p:cNvPr>
          <p:cNvSpPr>
            <a:spLocks noGrp="1"/>
          </p:cNvSpPr>
          <p:nvPr>
            <p:ph type="body" sz="quarter" idx="13"/>
          </p:nvPr>
        </p:nvSpPr>
        <p:spPr>
          <a:xfrm>
            <a:off x="838200" y="1874838"/>
            <a:ext cx="10515600" cy="4398822"/>
          </a:xfrm>
        </p:spPr>
        <p:txBody>
          <a:bodyPr>
            <a:normAutofit lnSpcReduction="10000"/>
          </a:bodyPr>
          <a:lstStyle/>
          <a:p>
            <a:r>
              <a:rPr lang="en-US" dirty="0">
                <a:solidFill>
                  <a:schemeClr val="tx1"/>
                </a:solidFill>
                <a:latin typeface="Times New Roman" panose="02020603050405020304" pitchFamily="18" charset="0"/>
                <a:cs typeface="Times New Roman" panose="02020603050405020304" pitchFamily="18" charset="0"/>
              </a:rPr>
              <a:t>Frazer, J. (2019, August 6). The Reshaping Of City Cores That Were Designed For Cars. </a:t>
            </a:r>
            <a:r>
              <a:rPr lang="en-US" i="1" dirty="0">
                <a:solidFill>
                  <a:schemeClr val="tx1"/>
                </a:solidFill>
                <a:latin typeface="Times New Roman" panose="02020603050405020304" pitchFamily="18" charset="0"/>
                <a:cs typeface="Times New Roman" panose="02020603050405020304" pitchFamily="18" charset="0"/>
              </a:rPr>
              <a:t>Forbes, </a:t>
            </a:r>
            <a:r>
              <a:rPr lang="en-US" dirty="0">
                <a:solidFill>
                  <a:schemeClr val="accent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https://www.forbes.com/sites/johnfrazer1/2019/08/06/the-reshaping-of-city-cores-that-were-designed-for-cars/?sh=5a2549e21e46</a:t>
            </a:r>
            <a:r>
              <a:rPr lang="en-US" dirty="0">
                <a:solidFill>
                  <a:schemeClr val="accent1"/>
                </a:solidFill>
                <a:latin typeface="Times New Roman" panose="02020603050405020304" pitchFamily="18" charset="0"/>
                <a:cs typeface="Times New Roman" panose="02020603050405020304" pitchFamily="18" charset="0"/>
              </a:rPr>
              <a:t> </a:t>
            </a:r>
          </a:p>
          <a:p>
            <a:r>
              <a:rPr lang="en-US" dirty="0">
                <a:solidFill>
                  <a:schemeClr val="tx1"/>
                </a:solidFill>
                <a:latin typeface="Times New Roman" panose="02020603050405020304" pitchFamily="18" charset="0"/>
                <a:cs typeface="Times New Roman" panose="02020603050405020304" pitchFamily="18" charset="0"/>
              </a:rPr>
              <a:t>Blodgett, P. J. (2015, August 15). How Americans Fell in Love With Taking Road Trips. </a:t>
            </a:r>
            <a:r>
              <a:rPr lang="en-US" i="1" dirty="0">
                <a:solidFill>
                  <a:schemeClr val="tx1"/>
                </a:solidFill>
                <a:latin typeface="Times New Roman" panose="02020603050405020304" pitchFamily="18" charset="0"/>
                <a:cs typeface="Times New Roman" panose="02020603050405020304" pitchFamily="18" charset="0"/>
              </a:rPr>
              <a:t>Time, </a:t>
            </a:r>
            <a:r>
              <a:rPr lang="en-US" i="1" dirty="0">
                <a:solidFill>
                  <a:schemeClr val="accent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https://time.com/3998949/road-trip-history/</a:t>
            </a:r>
            <a:r>
              <a:rPr lang="en-US" i="1" dirty="0">
                <a:solidFill>
                  <a:schemeClr val="accent1"/>
                </a:solidFill>
                <a:latin typeface="Times New Roman" panose="02020603050405020304" pitchFamily="18" charset="0"/>
                <a:cs typeface="Times New Roman" panose="02020603050405020304" pitchFamily="18" charset="0"/>
              </a:rPr>
              <a:t> </a:t>
            </a:r>
          </a:p>
          <a:p>
            <a:r>
              <a:rPr lang="en-US" dirty="0">
                <a:solidFill>
                  <a:schemeClr val="tx1"/>
                </a:solidFill>
                <a:latin typeface="Times New Roman" panose="02020603050405020304" pitchFamily="18" charset="0"/>
                <a:cs typeface="Times New Roman" panose="02020603050405020304" pitchFamily="18" charset="0"/>
              </a:rPr>
              <a:t> The Model T. (</a:t>
            </a:r>
            <a:r>
              <a:rPr lang="en-US" dirty="0" err="1">
                <a:solidFill>
                  <a:schemeClr val="tx1"/>
                </a:solidFill>
                <a:latin typeface="Times New Roman" panose="02020603050405020304" pitchFamily="18" charset="0"/>
                <a:cs typeface="Times New Roman" panose="02020603050405020304" pitchFamily="18" charset="0"/>
              </a:rPr>
              <a:t>n.d</a:t>
            </a:r>
            <a:r>
              <a:rPr lang="en-US" dirty="0">
                <a:solidFill>
                  <a:schemeClr val="tx1"/>
                </a:solidFill>
                <a:latin typeface="Times New Roman" panose="02020603050405020304" pitchFamily="18" charset="0"/>
                <a:cs typeface="Times New Roman" panose="02020603050405020304" pitchFamily="18" charset="0"/>
              </a:rPr>
              <a:t>). </a:t>
            </a:r>
            <a:r>
              <a:rPr lang="en-US" i="1" dirty="0">
                <a:solidFill>
                  <a:schemeClr val="tx1"/>
                </a:solidFill>
                <a:latin typeface="Times New Roman" panose="02020603050405020304" pitchFamily="18" charset="0"/>
                <a:cs typeface="Times New Roman" panose="02020603050405020304" pitchFamily="18" charset="0"/>
              </a:rPr>
              <a:t>Ford</a:t>
            </a:r>
            <a:r>
              <a:rPr lang="en-US" dirty="0">
                <a:solidFill>
                  <a:schemeClr val="tx1"/>
                </a:solidFill>
                <a:latin typeface="Times New Roman" panose="02020603050405020304" pitchFamily="18" charset="0"/>
                <a:cs typeface="Times New Roman" panose="02020603050405020304" pitchFamily="18" charset="0"/>
              </a:rPr>
              <a:t>, </a:t>
            </a:r>
            <a:r>
              <a:rPr lang="en-US" dirty="0">
                <a:solidFill>
                  <a:schemeClr val="accent1"/>
                </a:solidFill>
                <a:hlinkClick r:id="rId4">
                  <a:extLst>
                    <a:ext uri="{A12FA001-AC4F-418D-AE19-62706E023703}">
                      <ahyp:hlinkClr xmlns:ahyp="http://schemas.microsoft.com/office/drawing/2018/hyperlinkcolor" val="tx"/>
                    </a:ext>
                  </a:extLst>
                </a:hlinkClick>
              </a:rPr>
              <a:t>https://corporate.ford.com/articles/history/the-model-t.html#:~:text=More%20than%2015%2C000%2C000%20Model%20T's,old%2C%20its%20legacy%20is%20timeless</a:t>
            </a:r>
            <a:r>
              <a:rPr lang="en-US" dirty="0">
                <a:solidFill>
                  <a:schemeClr val="accent1"/>
                </a:solidFill>
              </a:rPr>
              <a:t>. </a:t>
            </a:r>
          </a:p>
          <a:p>
            <a:r>
              <a:rPr lang="en-US" dirty="0">
                <a:solidFill>
                  <a:schemeClr val="tx1"/>
                </a:solidFill>
                <a:latin typeface="Times New Roman" panose="02020603050405020304" pitchFamily="18" charset="0"/>
                <a:cs typeface="Times New Roman" panose="02020603050405020304" pitchFamily="18" charset="0"/>
              </a:rPr>
              <a:t>Forster, M. (</a:t>
            </a:r>
            <a:r>
              <a:rPr lang="en-US" dirty="0" err="1">
                <a:solidFill>
                  <a:schemeClr val="tx1"/>
                </a:solidFill>
                <a:latin typeface="Times New Roman" panose="02020603050405020304" pitchFamily="18" charset="0"/>
                <a:cs typeface="Times New Roman" panose="02020603050405020304" pitchFamily="18" charset="0"/>
              </a:rPr>
              <a:t>n.d</a:t>
            </a:r>
            <a:r>
              <a:rPr lang="en-US" dirty="0">
                <a:solidFill>
                  <a:schemeClr val="tx1"/>
                </a:solidFill>
                <a:latin typeface="Times New Roman" panose="02020603050405020304" pitchFamily="18" charset="0"/>
                <a:cs typeface="Times New Roman" panose="02020603050405020304" pitchFamily="18" charset="0"/>
              </a:rPr>
              <a:t>). Reducing Air Pollution from Cars. </a:t>
            </a:r>
            <a:r>
              <a:rPr lang="en-US" i="1" dirty="0">
                <a:solidFill>
                  <a:schemeClr val="tx1"/>
                </a:solidFill>
                <a:latin typeface="Times New Roman" panose="02020603050405020304" pitchFamily="18" charset="0"/>
                <a:cs typeface="Times New Roman" panose="02020603050405020304" pitchFamily="18" charset="0"/>
              </a:rPr>
              <a:t>Department of Ecology State of Washington</a:t>
            </a:r>
            <a:r>
              <a:rPr lang="en-US" dirty="0">
                <a:solidFill>
                  <a:schemeClr val="tx1"/>
                </a:solidFill>
                <a:latin typeface="Times New Roman" panose="02020603050405020304" pitchFamily="18" charset="0"/>
                <a:cs typeface="Times New Roman" panose="02020603050405020304" pitchFamily="18" charset="0"/>
              </a:rPr>
              <a:t>, </a:t>
            </a:r>
            <a:r>
              <a:rPr lang="en-US" dirty="0">
                <a:solidFill>
                  <a:schemeClr val="accent1"/>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https://ecology.wa.gov/Issues-and-local-projects/Education-training/What-you-can-do/Reducing-car-pollution#:~:text=Vehicle%20pollutants%20harm%20our%20health,hydrocarbons%2C%20benzene%2C%20and%20formaldehyde</a:t>
            </a:r>
            <a:r>
              <a:rPr lang="en-US" dirty="0">
                <a:solidFill>
                  <a:schemeClr val="accent1"/>
                </a:solidFill>
                <a:latin typeface="Times New Roman" panose="02020603050405020304" pitchFamily="18" charset="0"/>
                <a:cs typeface="Times New Roman" panose="02020603050405020304" pitchFamily="18" charset="0"/>
              </a:rPr>
              <a:t>. </a:t>
            </a:r>
          </a:p>
          <a:p>
            <a:r>
              <a:rPr lang="en-US" dirty="0">
                <a:solidFill>
                  <a:schemeClr val="tx1"/>
                </a:solidFill>
                <a:latin typeface="Times New Roman" panose="02020603050405020304" pitchFamily="18" charset="0"/>
                <a:cs typeface="Times New Roman" panose="02020603050405020304" pitchFamily="18" charset="0"/>
              </a:rPr>
              <a:t>Brownell, B. A. (1972).  A Symbol of Modernity: Attitudes Toward the Automobile in Southern Cities in the 1920s</a:t>
            </a:r>
            <a:r>
              <a:rPr lang="en-US" i="1" dirty="0">
                <a:solidFill>
                  <a:schemeClr val="tx1"/>
                </a:solidFill>
                <a:latin typeface="Times New Roman" panose="02020603050405020304" pitchFamily="18" charset="0"/>
                <a:cs typeface="Times New Roman" panose="02020603050405020304" pitchFamily="18" charset="0"/>
              </a:rPr>
              <a:t>. The Johns Hopkins University Press, American Quarterly</a:t>
            </a:r>
            <a:r>
              <a:rPr lang="en-US" dirty="0">
                <a:solidFill>
                  <a:schemeClr val="accent1"/>
                </a:solidFill>
                <a:latin typeface="Times New Roman" panose="02020603050405020304" pitchFamily="18" charset="0"/>
                <a:cs typeface="Times New Roman" panose="02020603050405020304" pitchFamily="18" charset="0"/>
              </a:rPr>
              <a:t>,  </a:t>
            </a:r>
            <a:r>
              <a:rPr lang="en-US" dirty="0">
                <a:solidFill>
                  <a:schemeClr val="accent1"/>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https://www.jstor.org/stable/2711913</a:t>
            </a:r>
            <a:r>
              <a:rPr lang="en-US" dirty="0">
                <a:solidFill>
                  <a:schemeClr val="accent1"/>
                </a:solidFill>
                <a:latin typeface="Times New Roman" panose="02020603050405020304" pitchFamily="18" charset="0"/>
                <a:cs typeface="Times New Roman" panose="02020603050405020304" pitchFamily="18" charset="0"/>
              </a:rPr>
              <a:t> </a:t>
            </a:r>
          </a:p>
          <a:p>
            <a:r>
              <a:rPr lang="en-US" dirty="0">
                <a:solidFill>
                  <a:schemeClr val="tx1"/>
                </a:solidFill>
                <a:latin typeface="Times New Roman" panose="02020603050405020304" pitchFamily="18" charset="0"/>
                <a:cs typeface="Times New Roman" panose="02020603050405020304" pitchFamily="18" charset="0"/>
              </a:rPr>
              <a:t>Brown, W. (1996, July 10). America’s Auto Industry Geared Up a Century Ago. The Washington Post</a:t>
            </a:r>
            <a:r>
              <a:rPr lang="en-US" dirty="0">
                <a:solidFill>
                  <a:schemeClr val="accent1"/>
                </a:solidFill>
                <a:latin typeface="Times New Roman" panose="02020603050405020304" pitchFamily="18" charset="0"/>
                <a:cs typeface="Times New Roman" panose="02020603050405020304" pitchFamily="18" charset="0"/>
              </a:rPr>
              <a:t>, </a:t>
            </a:r>
            <a:r>
              <a:rPr lang="en-US" dirty="0">
                <a:solidFill>
                  <a:schemeClr val="accent1"/>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https://www.washingtonpost.com/archive/1996/07/10/americas-auto-industry-geared-up-a-century-ago/4cbae9ab-136a-4c70-8890-992a50681ac4/</a:t>
            </a:r>
            <a:r>
              <a:rPr lang="en-US" dirty="0">
                <a:solidFill>
                  <a:schemeClr val="accent1"/>
                </a:solidFill>
                <a:latin typeface="Times New Roman" panose="02020603050405020304" pitchFamily="18" charset="0"/>
                <a:cs typeface="Times New Roman" panose="02020603050405020304" pitchFamily="18" charset="0"/>
              </a:rPr>
              <a:t> </a:t>
            </a:r>
          </a:p>
          <a:p>
            <a:endParaRPr lang="en-US" dirty="0">
              <a:solidFill>
                <a:schemeClr val="accent1"/>
              </a:solidFill>
              <a:latin typeface="Times New Roman" panose="02020603050405020304" pitchFamily="18" charset="0"/>
              <a:cs typeface="Times New Roman" panose="02020603050405020304" pitchFamily="18" charset="0"/>
            </a:endParaRPr>
          </a:p>
          <a:p>
            <a:endParaRPr lang="en-US" dirty="0">
              <a:solidFill>
                <a:schemeClr val="accent1"/>
              </a:solidFill>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AC6ADABE-2B5E-4788-8D34-1D479C0C18D5}"/>
              </a:ext>
            </a:extLst>
          </p:cNvPr>
          <p:cNvSpPr>
            <a:spLocks noGrp="1"/>
          </p:cNvSpPr>
          <p:nvPr>
            <p:ph type="sldNum" sz="quarter" idx="12"/>
          </p:nvPr>
        </p:nvSpPr>
        <p:spPr/>
        <p:txBody>
          <a:bodyPr/>
          <a:lstStyle/>
          <a:p>
            <a:fld id="{D495E168-DA5E-4888-8D8A-92B118324C14}" type="slidenum">
              <a:rPr lang="en-US" smtClean="0"/>
              <a:pPr/>
              <a:t>9</a:t>
            </a:fld>
            <a:endParaRPr lang="en-US" dirty="0"/>
          </a:p>
        </p:txBody>
      </p:sp>
    </p:spTree>
    <p:extLst>
      <p:ext uri="{BB962C8B-B14F-4D97-AF65-F5344CB8AC3E}">
        <p14:creationId xmlns:p14="http://schemas.microsoft.com/office/powerpoint/2010/main" val="4195020245"/>
      </p:ext>
    </p:extLst>
  </p:cSld>
  <p:clrMapOvr>
    <a:masterClrMapping/>
  </p:clrMapOvr>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6D3200"/>
      </a:dk2>
      <a:lt2>
        <a:srgbClr val="D8B97A"/>
      </a:lt2>
      <a:accent1>
        <a:srgbClr val="306994"/>
      </a:accent1>
      <a:accent2>
        <a:srgbClr val="39577A"/>
      </a:accent2>
      <a:accent3>
        <a:srgbClr val="7E5E34"/>
      </a:accent3>
      <a:accent4>
        <a:srgbClr val="B7B374"/>
      </a:accent4>
      <a:accent5>
        <a:srgbClr val="2C1600"/>
      </a:accent5>
      <a:accent6>
        <a:srgbClr val="864A3F"/>
      </a:accent6>
      <a:hlink>
        <a:srgbClr val="D8B97A"/>
      </a:hlink>
      <a:folHlink>
        <a:srgbClr val="D8B97A"/>
      </a:folHlink>
    </a:clrScheme>
    <a:fontScheme name="Custom 20">
      <a:majorFont>
        <a:latin typeface="Edwardian Script ITC"/>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87246_Vintage presentation_RVA_v4.potx" id="{792D8318-D202-4ACE-96A1-4E0E612A1DB4}" vid="{D9DED42A-5960-40D0-85AD-C903AF13B4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680A15-7E49-40AD-A17E-9EA09874786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3B73D12-7B2D-4DCB-83EA-85380446C961}">
  <ds:schemaRefs>
    <ds:schemaRef ds:uri="http://schemas.microsoft.com/sharepoint/v3/contenttype/forms"/>
  </ds:schemaRefs>
</ds:datastoreItem>
</file>

<file path=customXml/itemProps3.xml><?xml version="1.0" encoding="utf-8"?>
<ds:datastoreItem xmlns:ds="http://schemas.openxmlformats.org/officeDocument/2006/customXml" ds:itemID="{FD231387-47F6-4916-BE7C-BCBC21D16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Vintage presentation</Template>
  <TotalTime>301</TotalTime>
  <Words>825</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Book Antiqua</vt:lpstr>
      <vt:lpstr>Calibri</vt:lpstr>
      <vt:lpstr>Edwardian Script ITC</vt:lpstr>
      <vt:lpstr>Times New Roman</vt:lpstr>
      <vt:lpstr>Office Theme</vt:lpstr>
      <vt:lpstr>The Power Behind the Car</vt:lpstr>
      <vt:lpstr>The Early History Behind the Car</vt:lpstr>
      <vt:lpstr>The Mass Production</vt:lpstr>
      <vt:lpstr>The Intended Consequences </vt:lpstr>
      <vt:lpstr>The Intended Consequences (cont.)</vt:lpstr>
      <vt:lpstr>The Unintended Consequences</vt:lpstr>
      <vt:lpstr>The Unintended Consequences (cont.)</vt:lpstr>
      <vt:lpstr>Improvements </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the Car</dc:title>
  <dc:creator>sandy fougeres</dc:creator>
  <cp:lastModifiedBy>sandy fougeres</cp:lastModifiedBy>
  <cp:revision>1</cp:revision>
  <dcterms:created xsi:type="dcterms:W3CDTF">2022-11-12T04:19:41Z</dcterms:created>
  <dcterms:modified xsi:type="dcterms:W3CDTF">2022-11-15T02:15:43Z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