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60" r:id="rId4"/>
    <p:sldId id="266" r:id="rId5"/>
    <p:sldId id="258" r:id="rId6"/>
    <p:sldId id="265" r:id="rId7"/>
    <p:sldId id="264" r:id="rId8"/>
    <p:sldId id="259" r:id="rId9"/>
    <p:sldId id="262" r:id="rId10"/>
    <p:sldId id="261" r:id="rId11"/>
  </p:sldIdLst>
  <p:sldSz cx="9144000" cy="5143500" type="screen16x9"/>
  <p:notesSz cx="6858000" cy="9144000"/>
  <p:embeddedFontLst>
    <p:embeddedFont>
      <p:font typeface="Roboto" panose="020B0604020202020204" charset="0"/>
      <p:regular r:id="rId13"/>
      <p:bold r:id="rId14"/>
      <p:italic r:id="rId15"/>
      <p:boldItalic r:id="rId16"/>
    </p:embeddedFont>
    <p:embeddedFont>
      <p:font typeface="Roboto Slab"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3" d="100"/>
          <a:sy n="203" d="100"/>
        </p:scale>
        <p:origin x="313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ab79c77c16719be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ab79c77c16719be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6fe7e36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6fe7e36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fe7e36c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fe7e36c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Welcome to </a:t>
            </a:r>
            <a:endParaRPr/>
          </a:p>
          <a:p>
            <a:pPr marL="0" lvl="0" indent="0" algn="l" rtl="0">
              <a:spcBef>
                <a:spcPts val="0"/>
              </a:spcBef>
              <a:spcAft>
                <a:spcPts val="0"/>
              </a:spcAft>
              <a:buNone/>
            </a:pPr>
            <a:r>
              <a:rPr lang="en"/>
              <a:t>Dr. Carrie Halls class </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F4136-DF89-47FD-9762-23E8D6D07005}"/>
              </a:ext>
            </a:extLst>
          </p:cNvPr>
          <p:cNvSpPr>
            <a:spLocks noGrp="1"/>
          </p:cNvSpPr>
          <p:nvPr>
            <p:ph type="body" idx="1"/>
          </p:nvPr>
        </p:nvSpPr>
        <p:spPr>
          <a:xfrm>
            <a:off x="185224" y="3747154"/>
            <a:ext cx="8368200" cy="840423"/>
          </a:xfrm>
        </p:spPr>
        <p:txBody>
          <a:bodyPr/>
          <a:lstStyle/>
          <a:p>
            <a:pPr marL="114300" indent="0">
              <a:buNone/>
            </a:pPr>
            <a:r>
              <a:rPr lang="en-US" dirty="0">
                <a:latin typeface="Times New Roman"/>
                <a:ea typeface="Times New Roman"/>
                <a:cs typeface="Times New Roman"/>
                <a:sym typeface="Times New Roman"/>
              </a:rPr>
              <a:t>	There won’t be an abundance homework assignments, instead, there will be assignments per unit. You should use that as an advantage to put in more time and work into the assignments to make them as complete and polished as you can make it!</a:t>
            </a:r>
          </a:p>
          <a:p>
            <a:endParaRPr lang="en-US" dirty="0"/>
          </a:p>
        </p:txBody>
      </p:sp>
      <p:pic>
        <p:nvPicPr>
          <p:cNvPr id="6" name="Picture 5" descr="A close up of a map&#10;&#10;Description automatically generated">
            <a:extLst>
              <a:ext uri="{FF2B5EF4-FFF2-40B4-BE49-F238E27FC236}">
                <a16:creationId xmlns:a16="http://schemas.microsoft.com/office/drawing/2014/main" id="{039A8D85-1DF6-431B-9A36-BBDC9A780AD2}"/>
              </a:ext>
            </a:extLst>
          </p:cNvPr>
          <p:cNvPicPr>
            <a:picLocks noChangeAspect="1"/>
          </p:cNvPicPr>
          <p:nvPr/>
        </p:nvPicPr>
        <p:blipFill>
          <a:blip r:embed="rId2"/>
          <a:stretch>
            <a:fillRect/>
          </a:stretch>
        </p:blipFill>
        <p:spPr>
          <a:xfrm>
            <a:off x="4974505" y="511992"/>
            <a:ext cx="3069407" cy="3069407"/>
          </a:xfrm>
          <a:prstGeom prst="rect">
            <a:avLst/>
          </a:prstGeom>
        </p:spPr>
      </p:pic>
      <p:pic>
        <p:nvPicPr>
          <p:cNvPr id="8" name="Picture 7" descr="A large clock mounted to the side&#10;&#10;Description automatically generated">
            <a:extLst>
              <a:ext uri="{FF2B5EF4-FFF2-40B4-BE49-F238E27FC236}">
                <a16:creationId xmlns:a16="http://schemas.microsoft.com/office/drawing/2014/main" id="{D0D9931E-D503-47D0-8038-74190A4A891B}"/>
              </a:ext>
            </a:extLst>
          </p:cNvPr>
          <p:cNvPicPr>
            <a:picLocks noChangeAspect="1"/>
          </p:cNvPicPr>
          <p:nvPr/>
        </p:nvPicPr>
        <p:blipFill>
          <a:blip r:embed="rId3"/>
          <a:stretch>
            <a:fillRect/>
          </a:stretch>
        </p:blipFill>
        <p:spPr>
          <a:xfrm>
            <a:off x="5458121" y="931485"/>
            <a:ext cx="1256710" cy="1256710"/>
          </a:xfrm>
          <a:prstGeom prst="rect">
            <a:avLst/>
          </a:prstGeom>
        </p:spPr>
      </p:pic>
      <p:sp>
        <p:nvSpPr>
          <p:cNvPr id="9" name="Title 1">
            <a:extLst>
              <a:ext uri="{FF2B5EF4-FFF2-40B4-BE49-F238E27FC236}">
                <a16:creationId xmlns:a16="http://schemas.microsoft.com/office/drawing/2014/main" id="{9A8E9396-232B-4520-AB64-4D2E0DC738A7}"/>
              </a:ext>
            </a:extLst>
          </p:cNvPr>
          <p:cNvSpPr>
            <a:spLocks noGrp="1"/>
          </p:cNvSpPr>
          <p:nvPr>
            <p:ph type="title"/>
          </p:nvPr>
        </p:nvSpPr>
        <p:spPr>
          <a:xfrm>
            <a:off x="1156184" y="1559840"/>
            <a:ext cx="2808000" cy="755700"/>
          </a:xfrm>
        </p:spPr>
        <p:txBody>
          <a:bodyPr/>
          <a:lstStyle/>
          <a:p>
            <a:r>
              <a:rPr lang="en-US" dirty="0"/>
              <a:t>Effort</a:t>
            </a:r>
          </a:p>
        </p:txBody>
      </p:sp>
    </p:spTree>
    <p:extLst>
      <p:ext uri="{BB962C8B-B14F-4D97-AF65-F5344CB8AC3E}">
        <p14:creationId xmlns:p14="http://schemas.microsoft.com/office/powerpoint/2010/main" val="142678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680300" y="15827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Dr. Carrie Hall </a:t>
            </a:r>
            <a:endParaRPr dirty="0"/>
          </a:p>
        </p:txBody>
      </p:sp>
      <p:sp>
        <p:nvSpPr>
          <p:cNvPr id="70" name="Google Shape;70;p14"/>
          <p:cNvSpPr txBox="1">
            <a:spLocks noGrp="1"/>
          </p:cNvSpPr>
          <p:nvPr>
            <p:ph type="subTitle" idx="1"/>
          </p:nvPr>
        </p:nvSpPr>
        <p:spPr>
          <a:xfrm>
            <a:off x="1680300" y="3803594"/>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English 1121 </a:t>
            </a:r>
            <a:endParaRPr dirty="0"/>
          </a:p>
        </p:txBody>
      </p:sp>
      <p:sp>
        <p:nvSpPr>
          <p:cNvPr id="71" name="Google Shape;71;p14"/>
          <p:cNvSpPr txBox="1"/>
          <p:nvPr/>
        </p:nvSpPr>
        <p:spPr>
          <a:xfrm>
            <a:off x="914400" y="785800"/>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 name="Picture 2" descr="A person in glasses looking at the camera&#10;&#10;Description automatically generated">
            <a:extLst>
              <a:ext uri="{FF2B5EF4-FFF2-40B4-BE49-F238E27FC236}">
                <a16:creationId xmlns:a16="http://schemas.microsoft.com/office/drawing/2014/main" id="{C0CDEF8D-826B-424E-98AC-D280439726FD}"/>
              </a:ext>
            </a:extLst>
          </p:cNvPr>
          <p:cNvPicPr>
            <a:picLocks noChangeAspect="1"/>
          </p:cNvPicPr>
          <p:nvPr/>
        </p:nvPicPr>
        <p:blipFill>
          <a:blip r:embed="rId3"/>
          <a:stretch>
            <a:fillRect/>
          </a:stretch>
        </p:blipFill>
        <p:spPr>
          <a:xfrm>
            <a:off x="3528867" y="1615675"/>
            <a:ext cx="2086266" cy="2095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8B01-371B-45E6-99E5-915560D380BE}"/>
              </a:ext>
            </a:extLst>
          </p:cNvPr>
          <p:cNvSpPr>
            <a:spLocks noGrp="1"/>
          </p:cNvSpPr>
          <p:nvPr>
            <p:ph type="title"/>
          </p:nvPr>
        </p:nvSpPr>
        <p:spPr>
          <a:xfrm>
            <a:off x="387900" y="2764190"/>
            <a:ext cx="3525642" cy="907500"/>
          </a:xfrm>
        </p:spPr>
        <p:txBody>
          <a:bodyPr/>
          <a:lstStyle/>
          <a:p>
            <a:pPr algn="l"/>
            <a:r>
              <a:rPr lang="en-US" dirty="0"/>
              <a:t>A class of Projects</a:t>
            </a:r>
          </a:p>
        </p:txBody>
      </p:sp>
      <p:pic>
        <p:nvPicPr>
          <p:cNvPr id="4" name="Picture 3" descr="A screenshot of a cell phone&#10;&#10;Description automatically generated">
            <a:extLst>
              <a:ext uri="{FF2B5EF4-FFF2-40B4-BE49-F238E27FC236}">
                <a16:creationId xmlns:a16="http://schemas.microsoft.com/office/drawing/2014/main" id="{2BF82427-D4D1-498B-8329-0C231F5CF437}"/>
              </a:ext>
            </a:extLst>
          </p:cNvPr>
          <p:cNvPicPr>
            <a:picLocks noChangeAspect="1"/>
          </p:cNvPicPr>
          <p:nvPr/>
        </p:nvPicPr>
        <p:blipFill>
          <a:blip r:embed="rId2"/>
          <a:stretch>
            <a:fillRect/>
          </a:stretch>
        </p:blipFill>
        <p:spPr>
          <a:xfrm>
            <a:off x="5314170" y="1641755"/>
            <a:ext cx="3742170" cy="3152371"/>
          </a:xfrm>
          <a:prstGeom prst="rect">
            <a:avLst/>
          </a:prstGeom>
        </p:spPr>
      </p:pic>
      <p:sp>
        <p:nvSpPr>
          <p:cNvPr id="5" name="Title 1">
            <a:extLst>
              <a:ext uri="{FF2B5EF4-FFF2-40B4-BE49-F238E27FC236}">
                <a16:creationId xmlns:a16="http://schemas.microsoft.com/office/drawing/2014/main" id="{3E462033-6A84-4CCF-B0F7-D5FC542929A1}"/>
              </a:ext>
            </a:extLst>
          </p:cNvPr>
          <p:cNvSpPr txBox="1">
            <a:spLocks/>
          </p:cNvSpPr>
          <p:nvPr/>
        </p:nvSpPr>
        <p:spPr>
          <a:xfrm>
            <a:off x="387900" y="910510"/>
            <a:ext cx="8368200" cy="6861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1pPr>
            <a:lvl2pPr marR="0" lvl="1"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2pPr>
            <a:lvl3pPr marR="0" lvl="2"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3pPr>
            <a:lvl4pPr marR="0" lvl="3"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4pPr>
            <a:lvl5pPr marR="0" lvl="4"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5pPr>
            <a:lvl6pPr marR="0" lvl="5"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6pPr>
            <a:lvl7pPr marR="0" lvl="6"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7pPr>
            <a:lvl8pPr marR="0" lvl="7"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8pPr>
            <a:lvl9pPr marR="0" lvl="8" algn="ctr" rtl="0">
              <a:lnSpc>
                <a:spcPct val="100000"/>
              </a:lnSpc>
              <a:spcBef>
                <a:spcPts val="0"/>
              </a:spcBef>
              <a:spcAft>
                <a:spcPts val="0"/>
              </a:spcAft>
              <a:buClr>
                <a:schemeClr val="dk1"/>
              </a:buClr>
              <a:buSzPts val="4800"/>
              <a:buFont typeface="Roboto Slab"/>
              <a:buNone/>
              <a:defRPr sz="4800" b="0" i="0" u="none" strike="noStrike" cap="none">
                <a:solidFill>
                  <a:schemeClr val="dk1"/>
                </a:solidFill>
                <a:latin typeface="Roboto Slab"/>
                <a:ea typeface="Roboto Slab"/>
                <a:cs typeface="Roboto Slab"/>
                <a:sym typeface="Roboto Slab"/>
              </a:defRPr>
            </a:lvl9pPr>
          </a:lstStyle>
          <a:p>
            <a:r>
              <a:rPr lang="en-US" sz="3200" dirty="0"/>
              <a:t>Personnel Experience </a:t>
            </a:r>
          </a:p>
          <a:p>
            <a:r>
              <a:rPr lang="en-US" sz="3200" dirty="0">
                <a:solidFill>
                  <a:schemeClr val="accent2"/>
                </a:solidFill>
              </a:rPr>
              <a:t>-</a:t>
            </a:r>
          </a:p>
          <a:p>
            <a:r>
              <a:rPr lang="en-US" sz="3200" dirty="0">
                <a:solidFill>
                  <a:schemeClr val="accent2"/>
                </a:solidFill>
              </a:rPr>
              <a:t> </a:t>
            </a:r>
            <a:r>
              <a:rPr lang="en-US" sz="3200" dirty="0">
                <a:solidFill>
                  <a:schemeClr val="tx1"/>
                </a:solidFill>
              </a:rPr>
              <a:t>Nicholas</a:t>
            </a:r>
            <a:endParaRPr lang="en-US" sz="3200" dirty="0"/>
          </a:p>
        </p:txBody>
      </p:sp>
      <p:sp>
        <p:nvSpPr>
          <p:cNvPr id="6" name="TextBox 5">
            <a:extLst>
              <a:ext uri="{FF2B5EF4-FFF2-40B4-BE49-F238E27FC236}">
                <a16:creationId xmlns:a16="http://schemas.microsoft.com/office/drawing/2014/main" id="{20EC2DAC-22BA-4FB7-98D4-220943C77B69}"/>
              </a:ext>
            </a:extLst>
          </p:cNvPr>
          <p:cNvSpPr txBox="1"/>
          <p:nvPr/>
        </p:nvSpPr>
        <p:spPr>
          <a:xfrm>
            <a:off x="3322947" y="3217940"/>
            <a:ext cx="3412503" cy="307777"/>
          </a:xfrm>
          <a:prstGeom prst="rect">
            <a:avLst/>
          </a:prstGeom>
          <a:noFill/>
        </p:spPr>
        <p:txBody>
          <a:bodyPr wrap="square" rtlCol="0">
            <a:spAutoFit/>
          </a:bodyPr>
          <a:lstStyle/>
          <a:p>
            <a:r>
              <a:rPr lang="en-US" dirty="0">
                <a:solidFill>
                  <a:schemeClr val="tx1"/>
                </a:solidFill>
              </a:rPr>
              <a:t>Four to be exact…</a:t>
            </a:r>
            <a:r>
              <a:rPr lang="en-US" dirty="0" err="1">
                <a:solidFill>
                  <a:schemeClr val="tx1"/>
                </a:solidFill>
              </a:rPr>
              <a:t>ish</a:t>
            </a:r>
            <a:endParaRPr lang="en-US" dirty="0">
              <a:solidFill>
                <a:schemeClr val="tx1"/>
              </a:solidFill>
            </a:endParaRPr>
          </a:p>
        </p:txBody>
      </p:sp>
    </p:spTree>
    <p:extLst>
      <p:ext uri="{BB962C8B-B14F-4D97-AF65-F5344CB8AC3E}">
        <p14:creationId xmlns:p14="http://schemas.microsoft.com/office/powerpoint/2010/main" val="3686313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A396-B2AA-4B8C-9092-199576926EF7}"/>
              </a:ext>
            </a:extLst>
          </p:cNvPr>
          <p:cNvSpPr>
            <a:spLocks noGrp="1"/>
          </p:cNvSpPr>
          <p:nvPr>
            <p:ph type="title"/>
          </p:nvPr>
        </p:nvSpPr>
        <p:spPr/>
        <p:txBody>
          <a:bodyPr/>
          <a:lstStyle/>
          <a:p>
            <a:r>
              <a:rPr lang="en-US" dirty="0"/>
              <a:t>What you Enjoy</a:t>
            </a:r>
          </a:p>
        </p:txBody>
      </p:sp>
      <p:sp>
        <p:nvSpPr>
          <p:cNvPr id="3" name="Text Placeholder 2">
            <a:extLst>
              <a:ext uri="{FF2B5EF4-FFF2-40B4-BE49-F238E27FC236}">
                <a16:creationId xmlns:a16="http://schemas.microsoft.com/office/drawing/2014/main" id="{3CF207DF-C563-4674-A06A-F3AB4B9FAC96}"/>
              </a:ext>
            </a:extLst>
          </p:cNvPr>
          <p:cNvSpPr>
            <a:spLocks noGrp="1"/>
          </p:cNvSpPr>
          <p:nvPr>
            <p:ph type="body" idx="1"/>
          </p:nvPr>
        </p:nvSpPr>
        <p:spPr>
          <a:xfrm>
            <a:off x="387900" y="1367275"/>
            <a:ext cx="3170719" cy="3412114"/>
          </a:xfrm>
        </p:spPr>
        <p:txBody>
          <a:bodyPr/>
          <a:lstStyle/>
          <a:p>
            <a:pPr marL="114300" indent="0">
              <a:buNone/>
            </a:pPr>
            <a:r>
              <a:rPr lang="en-US" dirty="0"/>
              <a:t>This class is meant to help you improve, and it’s hard to let a class do something if you hate it. So when trying to decide a topic for a project, make sure you are slightly passionate and that  you know its something you will enjoy writing about.</a:t>
            </a:r>
          </a:p>
        </p:txBody>
      </p:sp>
      <p:pic>
        <p:nvPicPr>
          <p:cNvPr id="5" name="Picture 4">
            <a:extLst>
              <a:ext uri="{FF2B5EF4-FFF2-40B4-BE49-F238E27FC236}">
                <a16:creationId xmlns:a16="http://schemas.microsoft.com/office/drawing/2014/main" id="{B61C8358-CED0-4433-A0D9-78503F5F3E79}"/>
              </a:ext>
            </a:extLst>
          </p:cNvPr>
          <p:cNvPicPr>
            <a:picLocks noChangeAspect="1"/>
          </p:cNvPicPr>
          <p:nvPr/>
        </p:nvPicPr>
        <p:blipFill>
          <a:blip r:embed="rId2"/>
          <a:stretch>
            <a:fillRect/>
          </a:stretch>
        </p:blipFill>
        <p:spPr>
          <a:xfrm>
            <a:off x="4778604" y="1267905"/>
            <a:ext cx="3476920" cy="2607690"/>
          </a:xfrm>
          <a:prstGeom prst="rect">
            <a:avLst/>
          </a:prstGeom>
        </p:spPr>
      </p:pic>
    </p:spTree>
    <p:extLst>
      <p:ext uri="{BB962C8B-B14F-4D97-AF65-F5344CB8AC3E}">
        <p14:creationId xmlns:p14="http://schemas.microsoft.com/office/powerpoint/2010/main" val="14812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solidFill>
                  <a:schemeClr val="accent5"/>
                </a:solidFill>
                <a:latin typeface="Times New Roman"/>
                <a:ea typeface="Times New Roman"/>
                <a:cs typeface="Times New Roman"/>
                <a:sym typeface="Times New Roman"/>
              </a:rPr>
              <a:t>Personal Experience </a:t>
            </a:r>
            <a:r>
              <a:rPr lang="en" sz="2400">
                <a:latin typeface="Times New Roman"/>
                <a:ea typeface="Times New Roman"/>
                <a:cs typeface="Times New Roman"/>
                <a:sym typeface="Times New Roman"/>
              </a:rPr>
              <a:t>- Giuseppe</a:t>
            </a:r>
            <a:endParaRPr sz="2400">
              <a:latin typeface="Times New Roman"/>
              <a:ea typeface="Times New Roman"/>
              <a:cs typeface="Times New Roman"/>
              <a:sym typeface="Times New Roman"/>
            </a:endParaRPr>
          </a:p>
        </p:txBody>
      </p:sp>
      <p:sp>
        <p:nvSpPr>
          <p:cNvPr id="77" name="Google Shape;77;p15"/>
          <p:cNvSpPr txBox="1">
            <a:spLocks noGrp="1"/>
          </p:cNvSpPr>
          <p:nvPr>
            <p:ph type="body" idx="1"/>
          </p:nvPr>
        </p:nvSpPr>
        <p:spPr>
          <a:xfrm>
            <a:off x="311700" y="1215688"/>
            <a:ext cx="85206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Times New Roman"/>
                <a:ea typeface="Times New Roman"/>
                <a:cs typeface="Times New Roman"/>
                <a:sym typeface="Times New Roman"/>
              </a:rPr>
              <a:t>First of all, with this class you have to be yourself don’t try to imitate someone. This is how you show a professor who really are, and don’t be scared Prof. Hall will not eat you</a:t>
            </a:r>
            <a:endParaRPr sz="1400" dirty="0">
              <a:latin typeface="Times New Roman"/>
              <a:ea typeface="Times New Roman"/>
              <a:cs typeface="Times New Roman"/>
              <a:sym typeface="Times New Roman"/>
            </a:endParaRPr>
          </a:p>
          <a:p>
            <a:pPr marL="0" lvl="0" indent="0" algn="l" rtl="0">
              <a:spcBef>
                <a:spcPts val="1600"/>
              </a:spcBef>
              <a:spcAft>
                <a:spcPts val="1600"/>
              </a:spcAft>
              <a:buNone/>
            </a:pPr>
            <a:endParaRPr sz="1400" dirty="0">
              <a:latin typeface="Times New Roman"/>
              <a:ea typeface="Times New Roman"/>
              <a:cs typeface="Times New Roman"/>
              <a:sym typeface="Times New Roman"/>
            </a:endParaRPr>
          </a:p>
        </p:txBody>
      </p:sp>
      <p:pic>
        <p:nvPicPr>
          <p:cNvPr id="3" name="Picture 2" descr="A pile of rocks&#10;&#10;Description automatically generated">
            <a:extLst>
              <a:ext uri="{FF2B5EF4-FFF2-40B4-BE49-F238E27FC236}">
                <a16:creationId xmlns:a16="http://schemas.microsoft.com/office/drawing/2014/main" id="{87E570B9-4D4B-46CA-8E2C-8B3AD64480C2}"/>
              </a:ext>
            </a:extLst>
          </p:cNvPr>
          <p:cNvPicPr>
            <a:picLocks noChangeAspect="1"/>
          </p:cNvPicPr>
          <p:nvPr/>
        </p:nvPicPr>
        <p:blipFill>
          <a:blip r:embed="rId3"/>
          <a:stretch>
            <a:fillRect/>
          </a:stretch>
        </p:blipFill>
        <p:spPr>
          <a:xfrm>
            <a:off x="2471737" y="2204563"/>
            <a:ext cx="4200525" cy="25622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F3A4-0222-4559-916E-D69C8E02B9DA}"/>
              </a:ext>
            </a:extLst>
          </p:cNvPr>
          <p:cNvSpPr>
            <a:spLocks noGrp="1"/>
          </p:cNvSpPr>
          <p:nvPr>
            <p:ph type="title"/>
          </p:nvPr>
        </p:nvSpPr>
        <p:spPr/>
        <p:txBody>
          <a:bodyPr/>
          <a:lstStyle/>
          <a:p>
            <a:r>
              <a:rPr lang="en-US" dirty="0"/>
              <a:t>Stay Calm and Improve</a:t>
            </a:r>
          </a:p>
        </p:txBody>
      </p:sp>
      <p:sp>
        <p:nvSpPr>
          <p:cNvPr id="3" name="Text Placeholder 2">
            <a:extLst>
              <a:ext uri="{FF2B5EF4-FFF2-40B4-BE49-F238E27FC236}">
                <a16:creationId xmlns:a16="http://schemas.microsoft.com/office/drawing/2014/main" id="{6A64A3AD-4816-480B-BFA2-3B5E94C713E9}"/>
              </a:ext>
            </a:extLst>
          </p:cNvPr>
          <p:cNvSpPr>
            <a:spLocks noGrp="1"/>
          </p:cNvSpPr>
          <p:nvPr>
            <p:ph type="body" idx="1"/>
          </p:nvPr>
        </p:nvSpPr>
        <p:spPr>
          <a:xfrm>
            <a:off x="251211" y="1565239"/>
            <a:ext cx="2897341" cy="3289566"/>
          </a:xfrm>
        </p:spPr>
        <p:txBody>
          <a:bodyPr/>
          <a:lstStyle/>
          <a:p>
            <a:pPr marL="0" lvl="0" indent="0">
              <a:spcBef>
                <a:spcPts val="1600"/>
              </a:spcBef>
              <a:buNone/>
            </a:pPr>
            <a:r>
              <a:rPr lang="en-US" sz="1400" dirty="0">
                <a:latin typeface="Times New Roman"/>
                <a:ea typeface="Times New Roman"/>
                <a:cs typeface="Times New Roman"/>
                <a:sym typeface="Times New Roman"/>
              </a:rPr>
              <a:t>Has the time has come to and end what I can tell to you guys the next students is that the class is very chill and the assignments are not difficult, but in some of them you’ll have to research articles or documents just because the assignments is like that.</a:t>
            </a:r>
          </a:p>
          <a:p>
            <a:pPr marL="0" lvl="0" indent="0">
              <a:spcBef>
                <a:spcPts val="1600"/>
              </a:spcBef>
              <a:buNone/>
            </a:pPr>
            <a:r>
              <a:rPr lang="en-US" sz="1400" dirty="0">
                <a:latin typeface="Times New Roman"/>
                <a:ea typeface="Times New Roman"/>
                <a:cs typeface="Times New Roman"/>
                <a:sym typeface="Times New Roman"/>
              </a:rPr>
              <a:t>I think that this class will help you be a better writer since what many of the assignments will be on what you think about something.</a:t>
            </a:r>
          </a:p>
          <a:p>
            <a:endParaRPr lang="en-US" dirty="0"/>
          </a:p>
        </p:txBody>
      </p:sp>
      <p:pic>
        <p:nvPicPr>
          <p:cNvPr id="5" name="Picture 4" descr="A green frog&#10;&#10;Description automatically generated">
            <a:extLst>
              <a:ext uri="{FF2B5EF4-FFF2-40B4-BE49-F238E27FC236}">
                <a16:creationId xmlns:a16="http://schemas.microsoft.com/office/drawing/2014/main" id="{948BACFC-2AC5-4274-A959-FFBB34C8B3FC}"/>
              </a:ext>
            </a:extLst>
          </p:cNvPr>
          <p:cNvPicPr>
            <a:picLocks noChangeAspect="1"/>
          </p:cNvPicPr>
          <p:nvPr/>
        </p:nvPicPr>
        <p:blipFill>
          <a:blip r:embed="rId2"/>
          <a:stretch>
            <a:fillRect/>
          </a:stretch>
        </p:blipFill>
        <p:spPr>
          <a:xfrm>
            <a:off x="4025341" y="1682684"/>
            <a:ext cx="4295515" cy="2083325"/>
          </a:xfrm>
          <a:prstGeom prst="rect">
            <a:avLst/>
          </a:prstGeom>
        </p:spPr>
      </p:pic>
    </p:spTree>
    <p:extLst>
      <p:ext uri="{BB962C8B-B14F-4D97-AF65-F5344CB8AC3E}">
        <p14:creationId xmlns:p14="http://schemas.microsoft.com/office/powerpoint/2010/main" val="131902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221A-FAF7-4694-9B64-D0C5B54615E4}"/>
              </a:ext>
            </a:extLst>
          </p:cNvPr>
          <p:cNvSpPr>
            <a:spLocks noGrp="1"/>
          </p:cNvSpPr>
          <p:nvPr>
            <p:ph type="title"/>
          </p:nvPr>
        </p:nvSpPr>
        <p:spPr/>
        <p:txBody>
          <a:bodyPr/>
          <a:lstStyle/>
          <a:p>
            <a:r>
              <a:rPr lang="en-US" dirty="0" err="1"/>
              <a:t>OpenLab</a:t>
            </a:r>
            <a:endParaRPr lang="en-US" dirty="0"/>
          </a:p>
        </p:txBody>
      </p:sp>
      <p:sp>
        <p:nvSpPr>
          <p:cNvPr id="3" name="Text Placeholder 2">
            <a:extLst>
              <a:ext uri="{FF2B5EF4-FFF2-40B4-BE49-F238E27FC236}">
                <a16:creationId xmlns:a16="http://schemas.microsoft.com/office/drawing/2014/main" id="{ADE0A251-8BF1-4EEA-9DF4-A4B6AC3BC70F}"/>
              </a:ext>
            </a:extLst>
          </p:cNvPr>
          <p:cNvSpPr>
            <a:spLocks noGrp="1"/>
          </p:cNvSpPr>
          <p:nvPr>
            <p:ph type="body" idx="1"/>
          </p:nvPr>
        </p:nvSpPr>
        <p:spPr>
          <a:xfrm>
            <a:off x="387900" y="1489824"/>
            <a:ext cx="2576830" cy="2761665"/>
          </a:xfrm>
        </p:spPr>
        <p:txBody>
          <a:bodyPr/>
          <a:lstStyle/>
          <a:p>
            <a:pPr marL="114300" indent="0">
              <a:buNone/>
            </a:pPr>
            <a:r>
              <a:rPr lang="en-US" dirty="0">
                <a:latin typeface="Times New Roman"/>
                <a:ea typeface="Times New Roman"/>
                <a:cs typeface="Times New Roman"/>
                <a:sym typeface="Times New Roman"/>
              </a:rPr>
              <a:t>    Oh and one last thing, if you don’t know how to use </a:t>
            </a:r>
            <a:r>
              <a:rPr lang="en-US" dirty="0" err="1">
                <a:latin typeface="Times New Roman"/>
                <a:ea typeface="Times New Roman"/>
                <a:cs typeface="Times New Roman"/>
                <a:sym typeface="Times New Roman"/>
              </a:rPr>
              <a:t>OpenLab</a:t>
            </a:r>
            <a:r>
              <a:rPr lang="en-US" dirty="0">
                <a:latin typeface="Times New Roman"/>
                <a:ea typeface="Times New Roman"/>
                <a:cs typeface="Times New Roman"/>
                <a:sym typeface="Times New Roman"/>
              </a:rPr>
              <a:t>, start practicing with it because that is where you’ll post every assignment!</a:t>
            </a:r>
          </a:p>
          <a:p>
            <a:pPr marL="114300" indent="0">
              <a:buNone/>
            </a:pPr>
            <a:endParaRPr lang="en-US" dirty="0"/>
          </a:p>
        </p:txBody>
      </p:sp>
      <p:pic>
        <p:nvPicPr>
          <p:cNvPr id="5" name="Picture 4" descr="A screenshot of a computer&#10;&#10;Description automatically generated">
            <a:extLst>
              <a:ext uri="{FF2B5EF4-FFF2-40B4-BE49-F238E27FC236}">
                <a16:creationId xmlns:a16="http://schemas.microsoft.com/office/drawing/2014/main" id="{0623B858-A996-4DCA-B2B7-BEA209C89B79}"/>
              </a:ext>
            </a:extLst>
          </p:cNvPr>
          <p:cNvPicPr>
            <a:picLocks noChangeAspect="1"/>
          </p:cNvPicPr>
          <p:nvPr/>
        </p:nvPicPr>
        <p:blipFill>
          <a:blip r:embed="rId2"/>
          <a:stretch>
            <a:fillRect/>
          </a:stretch>
        </p:blipFill>
        <p:spPr>
          <a:xfrm>
            <a:off x="3894641" y="801075"/>
            <a:ext cx="4196066" cy="3503236"/>
          </a:xfrm>
          <a:prstGeom prst="rect">
            <a:avLst/>
          </a:prstGeom>
        </p:spPr>
      </p:pic>
    </p:spTree>
    <p:extLst>
      <p:ext uri="{BB962C8B-B14F-4D97-AF65-F5344CB8AC3E}">
        <p14:creationId xmlns:p14="http://schemas.microsoft.com/office/powerpoint/2010/main" val="21113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99807"/>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Times New Roman"/>
                <a:ea typeface="Times New Roman"/>
                <a:cs typeface="Times New Roman"/>
                <a:sym typeface="Times New Roman"/>
              </a:rPr>
              <a:t>Personal Experience - </a:t>
            </a:r>
            <a:r>
              <a:rPr lang="en" sz="2400" dirty="0">
                <a:solidFill>
                  <a:schemeClr val="accent5"/>
                </a:solidFill>
                <a:latin typeface="Times New Roman"/>
                <a:ea typeface="Times New Roman"/>
                <a:cs typeface="Times New Roman"/>
                <a:sym typeface="Times New Roman"/>
              </a:rPr>
              <a:t>Latrell</a:t>
            </a:r>
            <a:r>
              <a:rPr lang="en" sz="2400" dirty="0">
                <a:latin typeface="Times New Roman"/>
                <a:ea typeface="Times New Roman"/>
                <a:cs typeface="Times New Roman"/>
                <a:sym typeface="Times New Roman"/>
              </a:rPr>
              <a:t> </a:t>
            </a:r>
            <a:endParaRPr sz="2400" dirty="0">
              <a:latin typeface="Times New Roman"/>
              <a:ea typeface="Times New Roman"/>
              <a:cs typeface="Times New Roman"/>
              <a:sym typeface="Times New Roman"/>
            </a:endParaRPr>
          </a:p>
        </p:txBody>
      </p:sp>
      <p:sp>
        <p:nvSpPr>
          <p:cNvPr id="83" name="Google Shape;83;p16"/>
          <p:cNvSpPr txBox="1">
            <a:spLocks noGrp="1"/>
          </p:cNvSpPr>
          <p:nvPr>
            <p:ph type="body" idx="1"/>
          </p:nvPr>
        </p:nvSpPr>
        <p:spPr>
          <a:xfrm>
            <a:off x="37707" y="2333248"/>
            <a:ext cx="2894029" cy="815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Times New Roman"/>
                <a:ea typeface="Times New Roman"/>
                <a:cs typeface="Times New Roman"/>
                <a:sym typeface="Times New Roman"/>
              </a:rPr>
              <a:t>       In this class, you should expect a lot of collaboration, which will push your teamwork and collaborative skills farther forward. </a:t>
            </a:r>
            <a:endParaRPr sz="1400" dirty="0">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A97BC47E-3BB8-4549-877B-65F01DD30938}"/>
              </a:ext>
            </a:extLst>
          </p:cNvPr>
          <p:cNvPicPr>
            <a:picLocks noChangeAspect="1"/>
          </p:cNvPicPr>
          <p:nvPr/>
        </p:nvPicPr>
        <p:blipFill>
          <a:blip r:embed="rId3"/>
          <a:stretch>
            <a:fillRect/>
          </a:stretch>
        </p:blipFill>
        <p:spPr>
          <a:xfrm>
            <a:off x="3695306" y="1739536"/>
            <a:ext cx="4232635" cy="2819001"/>
          </a:xfrm>
          <a:prstGeom prst="rect">
            <a:avLst/>
          </a:prstGeom>
        </p:spPr>
      </p:pic>
      <p:sp>
        <p:nvSpPr>
          <p:cNvPr id="6" name="Google Shape;82;p16">
            <a:extLst>
              <a:ext uri="{FF2B5EF4-FFF2-40B4-BE49-F238E27FC236}">
                <a16:creationId xmlns:a16="http://schemas.microsoft.com/office/drawing/2014/main" id="{6985E6CB-5897-4B91-AC25-4167324C9BE6}"/>
              </a:ext>
            </a:extLst>
          </p:cNvPr>
          <p:cNvSpPr txBox="1">
            <a:spLocks/>
          </p:cNvSpPr>
          <p:nvPr/>
        </p:nvSpPr>
        <p:spPr>
          <a:xfrm>
            <a:off x="387900" y="1557479"/>
            <a:ext cx="8368200" cy="686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r>
              <a:rPr lang="en-US" sz="2400" dirty="0">
                <a:latin typeface="Times New Roman"/>
                <a:ea typeface="Times New Roman"/>
                <a:cs typeface="Times New Roman"/>
                <a:sym typeface="Times New Roman"/>
              </a:rPr>
              <a:t>Collaboration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9BD0-D83C-4333-BD55-72958A27F5EF}"/>
              </a:ext>
            </a:extLst>
          </p:cNvPr>
          <p:cNvSpPr>
            <a:spLocks noGrp="1"/>
          </p:cNvSpPr>
          <p:nvPr>
            <p:ph type="title"/>
          </p:nvPr>
        </p:nvSpPr>
        <p:spPr/>
        <p:txBody>
          <a:bodyPr/>
          <a:lstStyle/>
          <a:p>
            <a:r>
              <a:rPr lang="en-US" dirty="0"/>
              <a:t>Expression</a:t>
            </a:r>
          </a:p>
        </p:txBody>
      </p:sp>
      <p:sp>
        <p:nvSpPr>
          <p:cNvPr id="3" name="Text Placeholder 2">
            <a:extLst>
              <a:ext uri="{FF2B5EF4-FFF2-40B4-BE49-F238E27FC236}">
                <a16:creationId xmlns:a16="http://schemas.microsoft.com/office/drawing/2014/main" id="{2D962CBA-15A6-477C-8C1A-F5CA6AF992E8}"/>
              </a:ext>
            </a:extLst>
          </p:cNvPr>
          <p:cNvSpPr>
            <a:spLocks noGrp="1"/>
          </p:cNvSpPr>
          <p:nvPr>
            <p:ph type="body" idx="1"/>
          </p:nvPr>
        </p:nvSpPr>
        <p:spPr>
          <a:xfrm>
            <a:off x="57962" y="1697720"/>
            <a:ext cx="2808000" cy="2681100"/>
          </a:xfrm>
        </p:spPr>
        <p:txBody>
          <a:bodyPr/>
          <a:lstStyle/>
          <a:p>
            <a:pPr marL="152400" indent="0">
              <a:buNone/>
            </a:pPr>
            <a:r>
              <a:rPr lang="en-US" dirty="0">
                <a:latin typeface="Times New Roman"/>
                <a:ea typeface="Times New Roman"/>
                <a:cs typeface="Times New Roman"/>
                <a:sym typeface="Times New Roman"/>
              </a:rPr>
              <a:t>I’d say that you should be very confident about expressing your ideas, as this is very much a class where your own ideas will be at the forefront of your work. You won’t be given a layout of how you should present your ideas, and how to write your essays, because you’ll be choosing those things yourself. This </a:t>
            </a:r>
            <a:r>
              <a:rPr lang="en-US" dirty="0" err="1">
                <a:latin typeface="Times New Roman"/>
                <a:ea typeface="Times New Roman"/>
                <a:cs typeface="Times New Roman"/>
                <a:sym typeface="Times New Roman"/>
              </a:rPr>
              <a:t>english</a:t>
            </a:r>
            <a:r>
              <a:rPr lang="en-US" dirty="0">
                <a:latin typeface="Times New Roman"/>
                <a:ea typeface="Times New Roman"/>
                <a:cs typeface="Times New Roman"/>
                <a:sym typeface="Times New Roman"/>
              </a:rPr>
              <a:t> class puts a lot more emphasis on self-expression and the unique ways of thinking and learning that everyone has.</a:t>
            </a:r>
          </a:p>
          <a:p>
            <a:pPr marL="152400" indent="0">
              <a:buNone/>
            </a:pPr>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45958C3C-4DD5-4684-8AAE-10DB4263DCF7}"/>
              </a:ext>
            </a:extLst>
          </p:cNvPr>
          <p:cNvPicPr>
            <a:picLocks noChangeAspect="1"/>
          </p:cNvPicPr>
          <p:nvPr/>
        </p:nvPicPr>
        <p:blipFill>
          <a:blip r:embed="rId2"/>
          <a:stretch>
            <a:fillRect/>
          </a:stretch>
        </p:blipFill>
        <p:spPr>
          <a:xfrm>
            <a:off x="4483010" y="863424"/>
            <a:ext cx="3416652" cy="3416652"/>
          </a:xfrm>
          <a:prstGeom prst="rect">
            <a:avLst/>
          </a:prstGeom>
        </p:spPr>
      </p:pic>
    </p:spTree>
    <p:extLst>
      <p:ext uri="{BB962C8B-B14F-4D97-AF65-F5344CB8AC3E}">
        <p14:creationId xmlns:p14="http://schemas.microsoft.com/office/powerpoint/2010/main" val="413724820"/>
      </p:ext>
    </p:extLst>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355</Words>
  <Application>Microsoft Office PowerPoint</Application>
  <PresentationFormat>On-screen Show (16:9)</PresentationFormat>
  <Paragraphs>25</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Roboto Slab</vt:lpstr>
      <vt:lpstr>Times New Roman</vt:lpstr>
      <vt:lpstr>Roboto</vt:lpstr>
      <vt:lpstr>Marina</vt:lpstr>
      <vt:lpstr>Welcome to  Dr. Carrie Halls class </vt:lpstr>
      <vt:lpstr>Dr. Carrie Hall </vt:lpstr>
      <vt:lpstr>A class of Projects</vt:lpstr>
      <vt:lpstr>What you Enjoy</vt:lpstr>
      <vt:lpstr>Personal Experience - Giuseppe</vt:lpstr>
      <vt:lpstr>Stay Calm and Improve</vt:lpstr>
      <vt:lpstr>OpenLab</vt:lpstr>
      <vt:lpstr>Personal Experience - Latrell </vt:lpstr>
      <vt:lpstr>Expression</vt:lpstr>
      <vt:lpstr>Effort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Dr. Carrie Halls class </dc:title>
  <cp:lastModifiedBy>BOB SMITH</cp:lastModifiedBy>
  <cp:revision>6</cp:revision>
  <dcterms:modified xsi:type="dcterms:W3CDTF">2019-05-07T08:11:24Z</dcterms:modified>
</cp:coreProperties>
</file>