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4"/>
  </p:notesMasterIdLst>
  <p:sldIdLst>
    <p:sldId id="256" r:id="rId2"/>
    <p:sldId id="258" r:id="rId3"/>
    <p:sldId id="268" r:id="rId4"/>
    <p:sldId id="262" r:id="rId5"/>
    <p:sldId id="257" r:id="rId6"/>
    <p:sldId id="261" r:id="rId7"/>
    <p:sldId id="260" r:id="rId8"/>
    <p:sldId id="264" r:id="rId9"/>
    <p:sldId id="266" r:id="rId10"/>
    <p:sldId id="269" r:id="rId11"/>
    <p:sldId id="26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AA00"/>
    <a:srgbClr val="F1C266"/>
    <a:srgbClr val="FFB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86584" autoAdjust="0"/>
  </p:normalViewPr>
  <p:slideViewPr>
    <p:cSldViewPr snapToGrid="0">
      <p:cViewPr varScale="1">
        <p:scale>
          <a:sx n="101" d="100"/>
          <a:sy n="101" d="100"/>
        </p:scale>
        <p:origin x="90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72EBB-8AE5-4CE3-89D3-2A485209101A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4EBDE-5DAF-4F90-AB02-E6E58E4A2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21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Scores are from 1 – 100</a:t>
            </a:r>
          </a:p>
          <a:p>
            <a:r>
              <a:rPr lang="en-GB" dirty="0" smtClean="0"/>
              <a:t>Caution:</a:t>
            </a:r>
            <a:r>
              <a:rPr lang="en-GB" baseline="0" dirty="0" smtClean="0"/>
              <a:t> If you accidentally press the left arrow key it will reset the animations for the score board.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93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582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53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Clicking</a:t>
            </a:r>
            <a:r>
              <a:rPr lang="en-GB" baseline="0" dirty="0" smtClean="0"/>
              <a:t> ‘Start’ will go to slide 3 and begin the game.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2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290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51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7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76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36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805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C:</a:t>
            </a:r>
            <a:r>
              <a:rPr lang="en-GB" baseline="0" dirty="0" smtClean="0"/>
              <a:t> Correct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4EBDE-5DAF-4F90-AB02-E6E58E4A2ED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7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89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4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7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5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27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4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2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4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7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99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4D5C1EA-1DA6-4F3E-AB6A-8EECBF0B7273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58AC7F0-3B60-4200-A305-85C28FAB5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53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正方形/長方形 50"/>
          <p:cNvSpPr/>
          <p:nvPr/>
        </p:nvSpPr>
        <p:spPr>
          <a:xfrm>
            <a:off x="4481843" y="1804917"/>
            <a:ext cx="3240000" cy="18000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Purple Plus Button"/>
          <p:cNvGrpSpPr/>
          <p:nvPr/>
        </p:nvGrpSpPr>
        <p:grpSpPr>
          <a:xfrm>
            <a:off x="8159834" y="2434917"/>
            <a:ext cx="540000" cy="540000"/>
            <a:chOff x="9861855" y="694581"/>
            <a:chExt cx="1440000" cy="1440000"/>
          </a:xfrm>
        </p:grpSpPr>
        <p:sp>
          <p:nvSpPr>
            <p:cNvPr id="28" name="円/楕円 27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フリーフォーム 28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0" name="0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79" y="1984917"/>
            <a:ext cx="819803" cy="1440000"/>
          </a:xfrm>
          <a:prstGeom prst="rect">
            <a:avLst/>
          </a:prstGeom>
        </p:spPr>
      </p:pic>
      <p:pic>
        <p:nvPicPr>
          <p:cNvPr id="31" name="1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79" y="1984917"/>
            <a:ext cx="819803" cy="1440000"/>
          </a:xfrm>
          <a:prstGeom prst="rect">
            <a:avLst/>
          </a:prstGeom>
        </p:spPr>
      </p:pic>
      <p:pic>
        <p:nvPicPr>
          <p:cNvPr id="32" name="2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79" y="1984917"/>
            <a:ext cx="819803" cy="1440000"/>
          </a:xfrm>
          <a:prstGeom prst="rect">
            <a:avLst/>
          </a:prstGeom>
        </p:spPr>
      </p:pic>
      <p:pic>
        <p:nvPicPr>
          <p:cNvPr id="33" name="3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79" y="1984917"/>
            <a:ext cx="819803" cy="1440000"/>
          </a:xfrm>
          <a:prstGeom prst="rect">
            <a:avLst/>
          </a:prstGeom>
        </p:spPr>
      </p:pic>
      <p:pic>
        <p:nvPicPr>
          <p:cNvPr id="34" name="4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31" y="1984917"/>
            <a:ext cx="826931" cy="1440000"/>
          </a:xfrm>
          <a:prstGeom prst="rect">
            <a:avLst/>
          </a:prstGeom>
        </p:spPr>
      </p:pic>
      <p:pic>
        <p:nvPicPr>
          <p:cNvPr id="35" name="5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79" y="1984917"/>
            <a:ext cx="823881" cy="1440000"/>
          </a:xfrm>
          <a:prstGeom prst="rect">
            <a:avLst/>
          </a:prstGeom>
        </p:spPr>
      </p:pic>
      <p:pic>
        <p:nvPicPr>
          <p:cNvPr id="36" name="6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79" y="1984917"/>
            <a:ext cx="823881" cy="1440000"/>
          </a:xfrm>
          <a:prstGeom prst="rect">
            <a:avLst/>
          </a:prstGeom>
        </p:spPr>
      </p:pic>
      <p:pic>
        <p:nvPicPr>
          <p:cNvPr id="37" name="7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79" y="1984917"/>
            <a:ext cx="823881" cy="1440000"/>
          </a:xfrm>
          <a:prstGeom prst="rect">
            <a:avLst/>
          </a:prstGeom>
        </p:spPr>
      </p:pic>
      <p:pic>
        <p:nvPicPr>
          <p:cNvPr id="38" name="8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79" y="1984917"/>
            <a:ext cx="823881" cy="1440000"/>
          </a:xfrm>
          <a:prstGeom prst="rect">
            <a:avLst/>
          </a:prstGeom>
        </p:spPr>
      </p:pic>
      <p:pic>
        <p:nvPicPr>
          <p:cNvPr id="39" name="9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30" y="1984917"/>
            <a:ext cx="831044" cy="1440000"/>
          </a:xfrm>
          <a:prstGeom prst="rect">
            <a:avLst/>
          </a:prstGeom>
        </p:spPr>
      </p:pic>
      <p:pic>
        <p:nvPicPr>
          <p:cNvPr id="40" name="00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23" y="1984917"/>
            <a:ext cx="819803" cy="1440000"/>
          </a:xfrm>
          <a:prstGeom prst="rect">
            <a:avLst/>
          </a:prstGeom>
        </p:spPr>
      </p:pic>
      <p:pic>
        <p:nvPicPr>
          <p:cNvPr id="41" name="1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23" y="1984917"/>
            <a:ext cx="819803" cy="1440000"/>
          </a:xfrm>
          <a:prstGeom prst="rect">
            <a:avLst/>
          </a:prstGeom>
        </p:spPr>
      </p:pic>
      <p:pic>
        <p:nvPicPr>
          <p:cNvPr id="42" name="20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23" y="1984917"/>
            <a:ext cx="819803" cy="1440000"/>
          </a:xfrm>
          <a:prstGeom prst="rect">
            <a:avLst/>
          </a:prstGeom>
        </p:spPr>
      </p:pic>
      <p:pic>
        <p:nvPicPr>
          <p:cNvPr id="43" name="30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23" y="1984917"/>
            <a:ext cx="819803" cy="1440000"/>
          </a:xfrm>
          <a:prstGeom prst="rect">
            <a:avLst/>
          </a:prstGeom>
        </p:spPr>
      </p:pic>
      <p:pic>
        <p:nvPicPr>
          <p:cNvPr id="44" name="40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875" y="1984917"/>
            <a:ext cx="826931" cy="1440000"/>
          </a:xfrm>
          <a:prstGeom prst="rect">
            <a:avLst/>
          </a:prstGeom>
        </p:spPr>
      </p:pic>
      <p:pic>
        <p:nvPicPr>
          <p:cNvPr id="45" name="50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23" y="1984917"/>
            <a:ext cx="823881" cy="1440000"/>
          </a:xfrm>
          <a:prstGeom prst="rect">
            <a:avLst/>
          </a:prstGeom>
        </p:spPr>
      </p:pic>
      <p:pic>
        <p:nvPicPr>
          <p:cNvPr id="46" name="60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23" y="1984917"/>
            <a:ext cx="823881" cy="1440000"/>
          </a:xfrm>
          <a:prstGeom prst="rect">
            <a:avLst/>
          </a:prstGeom>
        </p:spPr>
      </p:pic>
      <p:pic>
        <p:nvPicPr>
          <p:cNvPr id="47" name="70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23" y="1984917"/>
            <a:ext cx="823881" cy="1440000"/>
          </a:xfrm>
          <a:prstGeom prst="rect">
            <a:avLst/>
          </a:prstGeom>
        </p:spPr>
      </p:pic>
      <p:pic>
        <p:nvPicPr>
          <p:cNvPr id="48" name="80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23" y="1984917"/>
            <a:ext cx="823881" cy="1440000"/>
          </a:xfrm>
          <a:prstGeom prst="rect">
            <a:avLst/>
          </a:prstGeom>
        </p:spPr>
      </p:pic>
      <p:pic>
        <p:nvPicPr>
          <p:cNvPr id="49" name="90"/>
          <p:cNvPicPr>
            <a:picLocks noChangeAspect="1"/>
          </p:cNvPicPr>
          <p:nvPr/>
        </p:nvPicPr>
        <p:blipFill>
          <a:blip r:embed="rId1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874" y="1984917"/>
            <a:ext cx="831044" cy="1440000"/>
          </a:xfrm>
          <a:prstGeom prst="rect">
            <a:avLst/>
          </a:prstGeom>
        </p:spPr>
      </p:pic>
      <p:pic>
        <p:nvPicPr>
          <p:cNvPr id="50" name="100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888" y="1984917"/>
            <a:ext cx="819803" cy="1440000"/>
          </a:xfrm>
          <a:prstGeom prst="rect">
            <a:avLst/>
          </a:prstGeom>
        </p:spPr>
      </p:pic>
      <p:sp>
        <p:nvSpPr>
          <p:cNvPr id="3" name="角丸四角形 2">
            <a:hlinkClick r:id="" action="ppaction://hlinkshowjump?jump=lastslideviewed" highlightClick="1"/>
          </p:cNvPr>
          <p:cNvSpPr/>
          <p:nvPr/>
        </p:nvSpPr>
        <p:spPr>
          <a:xfrm flipH="1">
            <a:off x="5233364" y="6134035"/>
            <a:ext cx="1725272" cy="540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 3" panose="05040102010807070707" pitchFamily="18" charset="2"/>
              </a:rPr>
              <a:t>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3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2" fill="hold">
                      <p:stCondLst>
                        <p:cond delay="indefinite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4" fill="hold">
                      <p:stCondLst>
                        <p:cond delay="indefinite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0" fill="hold">
                      <p:stCondLst>
                        <p:cond delay="indefinite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2" fill="hold">
                      <p:stCondLst>
                        <p:cond delay="indefinite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+mj-lt"/>
              </a:rPr>
              <a:t>Which is most likely a real news story?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90-year-old women wins basket ball game, people boo</a:t>
            </a: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Study about butter, funded by butter industry, finds that butter is bad for </a:t>
            </a:r>
            <a:r>
              <a:rPr lang="en-GB" sz="2000" dirty="0" smtClean="0"/>
              <a:t>you</a:t>
            </a:r>
            <a:endParaRPr lang="en-GB" sz="2000" dirty="0"/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+mj-lt"/>
              </a:rPr>
              <a:t>18-year-old sues parents for baby pictures</a:t>
            </a:r>
            <a:endParaRPr lang="en-GB" sz="20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+mj-lt"/>
              </a:rPr>
              <a:t>Obama makes a scene with Trump at White House</a:t>
            </a:r>
            <a:endParaRPr lang="en-GB" sz="20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5" name="Score Button">
            <a:hlinkClick r:id="rId3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Scores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&gt;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250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+mj-lt"/>
              </a:rPr>
              <a:t>Who is a more trustworthy source?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The Onion</a:t>
            </a:r>
            <a:endParaRPr lang="en-GB" sz="3600" dirty="0">
              <a:latin typeface="+mj-lt"/>
            </a:endParaRP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The </a:t>
            </a:r>
            <a:r>
              <a:rPr lang="en-GB" sz="3600" dirty="0" err="1" smtClean="0">
                <a:latin typeface="+mj-lt"/>
              </a:rPr>
              <a:t>Reporterz</a:t>
            </a:r>
            <a:endParaRPr lang="en-GB" sz="36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Bias News</a:t>
            </a:r>
            <a:endParaRPr lang="en-GB" sz="36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BBC News</a:t>
            </a:r>
            <a:endParaRPr lang="en-GB" sz="36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5" name="Score Button">
            <a:hlinkClick r:id="rId3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Scores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&gt;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858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23950" y="628650"/>
            <a:ext cx="9875520" cy="1356360"/>
          </a:xfr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did you do?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Did you do well? </a:t>
            </a:r>
            <a:r>
              <a:rPr lang="en-US" sz="2800" smtClean="0">
                <a:solidFill>
                  <a:schemeClr val="tx1"/>
                </a:solidFill>
              </a:rPr>
              <a:t>If </a:t>
            </a:r>
            <a:r>
              <a:rPr lang="en-US" sz="2800" smtClean="0">
                <a:solidFill>
                  <a:schemeClr val="tx1"/>
                </a:solidFill>
              </a:rPr>
              <a:t>not, </a:t>
            </a:r>
            <a:r>
              <a:rPr lang="en-US" sz="2800" dirty="0" smtClean="0">
                <a:solidFill>
                  <a:schemeClr val="tx1"/>
                </a:solidFill>
              </a:rPr>
              <a:t>please visit our </a:t>
            </a:r>
            <a:r>
              <a:rPr lang="en-US" sz="2800" dirty="0" err="1" smtClean="0">
                <a:solidFill>
                  <a:schemeClr val="tx1"/>
                </a:solidFill>
              </a:rPr>
              <a:t>Openlab</a:t>
            </a:r>
            <a:r>
              <a:rPr lang="en-US" sz="2800" dirty="0" smtClean="0">
                <a:solidFill>
                  <a:schemeClr val="tx1"/>
                </a:solidFill>
              </a:rPr>
              <a:t> site titled Sketchy Sources to learn more about fake news and how to detect them. </a:t>
            </a:r>
          </a:p>
          <a:p>
            <a:pPr marL="4572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2000" dirty="0" smtClean="0"/>
              <a:t>Thank you for trying out our quiz! ~The Sketchy Sources Team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57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00929" y="2379223"/>
            <a:ext cx="1079014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10000" b="1" spc="50" dirty="0" smtClean="0">
                <a:ln w="0"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Sketchy Sources</a:t>
            </a:r>
            <a:endParaRPr lang="ja-JP" altLang="en-US" sz="10000" b="1" cap="none" spc="50" dirty="0">
              <a:ln w="0"/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core Button">
            <a:hlinkClick r:id="" action="ppaction://hlinkshowjump?jump=nextslide" tooltip="Start the quiz!" highlightClick="1"/>
          </p:cNvPr>
          <p:cNvSpPr/>
          <p:nvPr/>
        </p:nvSpPr>
        <p:spPr>
          <a:xfrm>
            <a:off x="4296000" y="4734293"/>
            <a:ext cx="3600000" cy="10800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chemeClr val="bg1"/>
                </a:solidFill>
                <a:latin typeface="+mj-lt"/>
              </a:rPr>
              <a:t>START</a:t>
            </a:r>
            <a:endParaRPr lang="en-GB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62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23950" y="628650"/>
            <a:ext cx="9875520" cy="1356360"/>
          </a:xfr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to Play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goal of this 8 question quiz is to test your ability and knowledge on detecting fake news.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instructions are as follows: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After answering a question correctly, click the score button located on the bottom right. If the answer was incorrect, ignore it and click the arrow beside it to continue.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Once in the score menu, click the addition symbol to add one point for each correct answer.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Then click the arrow below to go back to the question.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After you returned to the question, click on the arrow next to the score button to continue.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If you need to study, please refer to the Sketchy Sources </a:t>
            </a:r>
            <a:r>
              <a:rPr lang="en-US" dirty="0" err="1" smtClean="0">
                <a:solidFill>
                  <a:schemeClr val="tx1"/>
                </a:solidFill>
              </a:rPr>
              <a:t>Openlab</a:t>
            </a:r>
            <a:r>
              <a:rPr lang="en-US" dirty="0" smtClean="0">
                <a:solidFill>
                  <a:schemeClr val="tx1"/>
                </a:solidFill>
              </a:rPr>
              <a:t> page. </a:t>
            </a:r>
            <a:r>
              <a:rPr lang="en-US" dirty="0">
                <a:solidFill>
                  <a:schemeClr val="tx1"/>
                </a:solidFill>
              </a:rPr>
              <a:t>Good luck! </a:t>
            </a:r>
            <a:endParaRPr lang="en-US" dirty="0" smtClean="0">
              <a:solidFill>
                <a:schemeClr val="tx1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marL="4572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52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+mj-lt"/>
              </a:rPr>
              <a:t>Which is a fake news website?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Daily News</a:t>
            </a:r>
            <a:endParaRPr lang="en-GB" sz="3600" dirty="0">
              <a:latin typeface="+mj-lt"/>
            </a:endParaRP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Busted! News</a:t>
            </a:r>
            <a:endParaRPr lang="en-GB" sz="36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Metro News</a:t>
            </a:r>
            <a:endParaRPr lang="en-GB" sz="36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AM News</a:t>
            </a:r>
            <a:endParaRPr lang="en-GB" sz="36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5" name="Score Button">
            <a:hlinkClick r:id="rId3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Scores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&gt;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260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 parody presented in a format typical of mainstream media</a:t>
            </a:r>
            <a:endParaRPr lang="en-GB" sz="2400" dirty="0"/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+mj-lt"/>
              </a:rPr>
              <a:t>News about a country or a global subject only</a:t>
            </a:r>
            <a:endParaRPr lang="en-GB" sz="24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+mj-lt"/>
              </a:rPr>
              <a:t>True information about events that are currently occurring</a:t>
            </a:r>
            <a:endParaRPr lang="en-GB" sz="24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+mj-lt"/>
              </a:rPr>
              <a:t>News that predicts the weather forecast</a:t>
            </a:r>
            <a:endParaRPr lang="en-GB" sz="24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8" name="Score Button">
            <a:hlinkClick r:id="rId3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Scores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Score Button">
            <a:hlinkClick r:id="" action="ppaction://hlinkshowjump?jump=nextslide" tooltip="Next Question!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&gt;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What is the definition of fake news?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5537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+mj-lt"/>
              </a:rPr>
              <a:t>All are ways of detecting a fake news website except: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+mj-lt"/>
              </a:rPr>
              <a:t>C</a:t>
            </a:r>
            <a:r>
              <a:rPr lang="en-GB" sz="3600" dirty="0" smtClean="0">
                <a:latin typeface="+mj-lt"/>
              </a:rPr>
              <a:t>hecking the date</a:t>
            </a:r>
            <a:endParaRPr lang="en-GB" sz="3600" dirty="0">
              <a:latin typeface="+mj-lt"/>
            </a:endParaRP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+mj-lt"/>
              </a:rPr>
              <a:t>C</a:t>
            </a:r>
            <a:r>
              <a:rPr lang="en-GB" sz="3600" dirty="0" smtClean="0">
                <a:latin typeface="+mj-lt"/>
              </a:rPr>
              <a:t>hecking for bias</a:t>
            </a:r>
            <a:endParaRPr lang="en-GB" sz="36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+mj-lt"/>
              </a:rPr>
              <a:t>C</a:t>
            </a:r>
            <a:r>
              <a:rPr lang="en-GB" sz="3600" dirty="0" smtClean="0">
                <a:latin typeface="+mj-lt"/>
              </a:rPr>
              <a:t>hecking the author</a:t>
            </a:r>
            <a:endParaRPr lang="en-GB" sz="36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+mj-lt"/>
              </a:rPr>
              <a:t>C</a:t>
            </a:r>
            <a:r>
              <a:rPr lang="en-GB" sz="3600" dirty="0" smtClean="0">
                <a:latin typeface="+mj-lt"/>
              </a:rPr>
              <a:t>hecking for professionalism</a:t>
            </a:r>
            <a:endParaRPr lang="en-GB" sz="36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5" name="Score Button">
            <a:hlinkClick r:id="rId3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Scores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&gt;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74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1"/>
            <a:ext cx="11520000" cy="216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+mj-lt"/>
              </a:rPr>
              <a:t>Where can you find fake news?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5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Through social media </a:t>
            </a:r>
            <a:endParaRPr lang="en-GB" sz="3600" dirty="0">
              <a:latin typeface="+mj-lt"/>
            </a:endParaRP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Through newspapers</a:t>
            </a:r>
            <a:endParaRPr lang="en-GB" sz="36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All of the above</a:t>
            </a:r>
            <a:endParaRPr lang="en-GB" sz="36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+mj-lt"/>
              </a:rPr>
              <a:t>Through clickbait</a:t>
            </a:r>
            <a:endParaRPr lang="en-GB" sz="36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5" name="Score Button">
            <a:hlinkClick r:id="rId3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Scores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&gt;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87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Misleading headlines and images whose main purpose is to attract attention </a:t>
            </a:r>
            <a:endParaRPr lang="en-GB" sz="2400" dirty="0"/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+mj-lt"/>
              </a:rPr>
              <a:t>Accurate headlines and images about a topic</a:t>
            </a:r>
            <a:endParaRPr lang="en-GB" sz="24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+mj-lt"/>
              </a:rPr>
              <a:t>Headlines and images that educate readers</a:t>
            </a:r>
            <a:endParaRPr lang="en-GB" sz="24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+mj-lt"/>
              </a:rPr>
              <a:t>Headlines and images that only inform about science </a:t>
            </a:r>
            <a:endParaRPr lang="en-GB" sz="24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8" name="Score Button">
            <a:hlinkClick r:id="rId3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Scores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Score Button">
            <a:hlinkClick r:id="" action="ppaction://hlinkshowjump?jump=nextslide" tooltip="Next Question!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&gt;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What is the definition of clickbait?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23548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Question box"/>
          <p:cNvSpPr/>
          <p:nvPr/>
        </p:nvSpPr>
        <p:spPr>
          <a:xfrm>
            <a:off x="316951" y="306051"/>
            <a:ext cx="11520000" cy="216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+mj-lt"/>
              </a:rPr>
              <a:t>Which is most likely a fake news story?</a:t>
            </a:r>
            <a:endParaRPr lang="en-GB" sz="4800" dirty="0">
              <a:latin typeface="+mj-lt"/>
            </a:endParaRPr>
          </a:p>
        </p:txBody>
      </p:sp>
      <p:sp>
        <p:nvSpPr>
          <p:cNvPr id="24" name="A_answer"/>
          <p:cNvSpPr/>
          <p:nvPr/>
        </p:nvSpPr>
        <p:spPr>
          <a:xfrm>
            <a:off x="1476340" y="2635835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Black Lives Matter thug protests </a:t>
            </a:r>
            <a:r>
              <a:rPr lang="en-US" sz="2000" dirty="0"/>
              <a:t>President Trump with selfie... accidentally shoots himself in the face</a:t>
            </a:r>
            <a:endParaRPr lang="en-GB" sz="2000" dirty="0">
              <a:latin typeface="+mj-lt"/>
            </a:endParaRPr>
          </a:p>
        </p:txBody>
      </p:sp>
      <p:sp>
        <p:nvSpPr>
          <p:cNvPr id="40" name="A"/>
          <p:cNvSpPr/>
          <p:nvPr/>
        </p:nvSpPr>
        <p:spPr>
          <a:xfrm>
            <a:off x="316950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09218" y="535468"/>
                </a:moveTo>
                <a:lnTo>
                  <a:pt x="509715" y="535468"/>
                </a:lnTo>
                <a:lnTo>
                  <a:pt x="600784" y="809172"/>
                </a:lnTo>
                <a:lnTo>
                  <a:pt x="418149" y="809172"/>
                </a:lnTo>
                <a:close/>
                <a:moveTo>
                  <a:pt x="511208" y="409564"/>
                </a:moveTo>
                <a:cubicBezTo>
                  <a:pt x="494289" y="409564"/>
                  <a:pt x="480686" y="409813"/>
                  <a:pt x="470402" y="410310"/>
                </a:cubicBezTo>
                <a:cubicBezTo>
                  <a:pt x="460117" y="410808"/>
                  <a:pt x="452072" y="411969"/>
                  <a:pt x="446266" y="413794"/>
                </a:cubicBezTo>
                <a:cubicBezTo>
                  <a:pt x="440460" y="415619"/>
                  <a:pt x="436230" y="418273"/>
                  <a:pt x="433576" y="421756"/>
                </a:cubicBezTo>
                <a:cubicBezTo>
                  <a:pt x="430922" y="425240"/>
                  <a:pt x="428600" y="429801"/>
                  <a:pt x="426609" y="435441"/>
                </a:cubicBezTo>
                <a:lnTo>
                  <a:pt x="228049" y="1006737"/>
                </a:lnTo>
                <a:cubicBezTo>
                  <a:pt x="224068" y="1018348"/>
                  <a:pt x="221580" y="1027638"/>
                  <a:pt x="220584" y="1034605"/>
                </a:cubicBezTo>
                <a:cubicBezTo>
                  <a:pt x="219589" y="1041572"/>
                  <a:pt x="220750" y="1046963"/>
                  <a:pt x="224068" y="1050778"/>
                </a:cubicBezTo>
                <a:cubicBezTo>
                  <a:pt x="227385" y="1054594"/>
                  <a:pt x="233357" y="1056999"/>
                  <a:pt x="241983" y="1057994"/>
                </a:cubicBezTo>
                <a:cubicBezTo>
                  <a:pt x="250609" y="1058989"/>
                  <a:pt x="262552" y="1059487"/>
                  <a:pt x="277813" y="1059487"/>
                </a:cubicBezTo>
                <a:cubicBezTo>
                  <a:pt x="292079" y="1059487"/>
                  <a:pt x="303608" y="1059155"/>
                  <a:pt x="312400" y="1058492"/>
                </a:cubicBezTo>
                <a:cubicBezTo>
                  <a:pt x="321191" y="1057828"/>
                  <a:pt x="327992" y="1056584"/>
                  <a:pt x="332803" y="1054759"/>
                </a:cubicBezTo>
                <a:cubicBezTo>
                  <a:pt x="337614" y="1052935"/>
                  <a:pt x="341097" y="1050446"/>
                  <a:pt x="343254" y="1047295"/>
                </a:cubicBezTo>
                <a:cubicBezTo>
                  <a:pt x="345410" y="1044143"/>
                  <a:pt x="347152" y="1040245"/>
                  <a:pt x="348479" y="1035600"/>
                </a:cubicBezTo>
                <a:lnTo>
                  <a:pt x="389286" y="909696"/>
                </a:lnTo>
                <a:lnTo>
                  <a:pt x="631141" y="909696"/>
                </a:lnTo>
                <a:lnTo>
                  <a:pt x="674436" y="1039084"/>
                </a:lnTo>
                <a:cubicBezTo>
                  <a:pt x="675763" y="1043397"/>
                  <a:pt x="677422" y="1046880"/>
                  <a:pt x="679412" y="1049534"/>
                </a:cubicBezTo>
                <a:cubicBezTo>
                  <a:pt x="681403" y="1052188"/>
                  <a:pt x="684886" y="1054262"/>
                  <a:pt x="689863" y="1055755"/>
                </a:cubicBezTo>
                <a:cubicBezTo>
                  <a:pt x="694839" y="1057248"/>
                  <a:pt x="702055" y="1058243"/>
                  <a:pt x="711510" y="1058741"/>
                </a:cubicBezTo>
                <a:cubicBezTo>
                  <a:pt x="720965" y="1059238"/>
                  <a:pt x="734153" y="1059487"/>
                  <a:pt x="751073" y="1059487"/>
                </a:cubicBezTo>
                <a:cubicBezTo>
                  <a:pt x="767329" y="1059487"/>
                  <a:pt x="780102" y="1059072"/>
                  <a:pt x="789391" y="1058243"/>
                </a:cubicBezTo>
                <a:cubicBezTo>
                  <a:pt x="798681" y="1057413"/>
                  <a:pt x="805150" y="1055257"/>
                  <a:pt x="808800" y="1051774"/>
                </a:cubicBezTo>
                <a:cubicBezTo>
                  <a:pt x="812449" y="1048290"/>
                  <a:pt x="813776" y="1043065"/>
                  <a:pt x="812781" y="1036098"/>
                </a:cubicBezTo>
                <a:cubicBezTo>
                  <a:pt x="811785" y="1029131"/>
                  <a:pt x="809297" y="1019676"/>
                  <a:pt x="805316" y="1007732"/>
                </a:cubicBezTo>
                <a:lnTo>
                  <a:pt x="606258" y="436934"/>
                </a:lnTo>
                <a:cubicBezTo>
                  <a:pt x="604268" y="430631"/>
                  <a:pt x="601863" y="425654"/>
                  <a:pt x="599043" y="422005"/>
                </a:cubicBezTo>
                <a:cubicBezTo>
                  <a:pt x="596223" y="418356"/>
                  <a:pt x="591578" y="415619"/>
                  <a:pt x="585109" y="413794"/>
                </a:cubicBezTo>
                <a:cubicBezTo>
                  <a:pt x="578639" y="411969"/>
                  <a:pt x="569599" y="410808"/>
                  <a:pt x="557987" y="410310"/>
                </a:cubicBezTo>
                <a:cubicBezTo>
                  <a:pt x="546375" y="409813"/>
                  <a:pt x="530782" y="409564"/>
                  <a:pt x="511208" y="409564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0" name="B_answer"/>
          <p:cNvSpPr/>
          <p:nvPr/>
        </p:nvSpPr>
        <p:spPr>
          <a:xfrm>
            <a:off x="7480891" y="2635836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Muslims see a Christmas tree being </a:t>
            </a:r>
            <a:r>
              <a:rPr lang="en-US" sz="2000" dirty="0" smtClean="0"/>
              <a:t>set up</a:t>
            </a:r>
            <a:r>
              <a:rPr lang="en-US" sz="2000" dirty="0"/>
              <a:t>, then start attacking it!</a:t>
            </a:r>
            <a:endParaRPr lang="en-GB" sz="2000" dirty="0">
              <a:latin typeface="+mj-lt"/>
            </a:endParaRPr>
          </a:p>
        </p:txBody>
      </p:sp>
      <p:sp>
        <p:nvSpPr>
          <p:cNvPr id="41" name="B"/>
          <p:cNvSpPr/>
          <p:nvPr/>
        </p:nvSpPr>
        <p:spPr>
          <a:xfrm>
            <a:off x="6321501" y="2635836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429224" y="773342"/>
                </a:moveTo>
                <a:lnTo>
                  <a:pt x="506857" y="773342"/>
                </a:lnTo>
                <a:cubicBezTo>
                  <a:pt x="530744" y="773342"/>
                  <a:pt x="550152" y="775498"/>
                  <a:pt x="565081" y="779811"/>
                </a:cubicBezTo>
                <a:cubicBezTo>
                  <a:pt x="580010" y="784124"/>
                  <a:pt x="592286" y="790262"/>
                  <a:pt x="601907" y="798224"/>
                </a:cubicBezTo>
                <a:cubicBezTo>
                  <a:pt x="611528" y="806186"/>
                  <a:pt x="618827" y="816056"/>
                  <a:pt x="623803" y="827834"/>
                </a:cubicBezTo>
                <a:cubicBezTo>
                  <a:pt x="628779" y="839611"/>
                  <a:pt x="631268" y="852965"/>
                  <a:pt x="631268" y="867894"/>
                </a:cubicBezTo>
                <a:cubicBezTo>
                  <a:pt x="631268" y="882160"/>
                  <a:pt x="628697" y="894850"/>
                  <a:pt x="623554" y="905964"/>
                </a:cubicBezTo>
                <a:cubicBezTo>
                  <a:pt x="618412" y="917078"/>
                  <a:pt x="611279" y="926367"/>
                  <a:pt x="602156" y="933832"/>
                </a:cubicBezTo>
                <a:cubicBezTo>
                  <a:pt x="593032" y="941297"/>
                  <a:pt x="582250" y="946937"/>
                  <a:pt x="569809" y="950752"/>
                </a:cubicBezTo>
                <a:cubicBezTo>
                  <a:pt x="557368" y="954567"/>
                  <a:pt x="542024" y="956475"/>
                  <a:pt x="523777" y="956475"/>
                </a:cubicBezTo>
                <a:lnTo>
                  <a:pt x="429224" y="956475"/>
                </a:lnTo>
                <a:close/>
                <a:moveTo>
                  <a:pt x="429224" y="510586"/>
                </a:moveTo>
                <a:lnTo>
                  <a:pt x="495411" y="510586"/>
                </a:lnTo>
                <a:cubicBezTo>
                  <a:pt x="515648" y="510586"/>
                  <a:pt x="531822" y="512410"/>
                  <a:pt x="543931" y="516060"/>
                </a:cubicBezTo>
                <a:cubicBezTo>
                  <a:pt x="556040" y="519709"/>
                  <a:pt x="566076" y="524934"/>
                  <a:pt x="574039" y="531735"/>
                </a:cubicBezTo>
                <a:cubicBezTo>
                  <a:pt x="582001" y="538537"/>
                  <a:pt x="587973" y="547080"/>
                  <a:pt x="591954" y="557364"/>
                </a:cubicBezTo>
                <a:cubicBezTo>
                  <a:pt x="595935" y="567649"/>
                  <a:pt x="597926" y="579260"/>
                  <a:pt x="597926" y="592199"/>
                </a:cubicBezTo>
                <a:cubicBezTo>
                  <a:pt x="597926" y="603811"/>
                  <a:pt x="596101" y="614842"/>
                  <a:pt x="592451" y="625293"/>
                </a:cubicBezTo>
                <a:cubicBezTo>
                  <a:pt x="588802" y="635743"/>
                  <a:pt x="583245" y="644867"/>
                  <a:pt x="575780" y="652663"/>
                </a:cubicBezTo>
                <a:cubicBezTo>
                  <a:pt x="568316" y="660459"/>
                  <a:pt x="558943" y="666597"/>
                  <a:pt x="547663" y="671076"/>
                </a:cubicBezTo>
                <a:cubicBezTo>
                  <a:pt x="536384" y="675555"/>
                  <a:pt x="521288" y="677794"/>
                  <a:pt x="502378" y="677794"/>
                </a:cubicBezTo>
                <a:lnTo>
                  <a:pt x="429224" y="677794"/>
                </a:lnTo>
                <a:close/>
                <a:moveTo>
                  <a:pt x="339648" y="412550"/>
                </a:moveTo>
                <a:cubicBezTo>
                  <a:pt x="328700" y="412550"/>
                  <a:pt x="319494" y="415784"/>
                  <a:pt x="312029" y="422254"/>
                </a:cubicBezTo>
                <a:cubicBezTo>
                  <a:pt x="304564" y="428723"/>
                  <a:pt x="300832" y="439257"/>
                  <a:pt x="300832" y="453854"/>
                </a:cubicBezTo>
                <a:lnTo>
                  <a:pt x="300832" y="1015197"/>
                </a:lnTo>
                <a:cubicBezTo>
                  <a:pt x="300832" y="1029794"/>
                  <a:pt x="304564" y="1040328"/>
                  <a:pt x="312029" y="1046797"/>
                </a:cubicBezTo>
                <a:cubicBezTo>
                  <a:pt x="319494" y="1053266"/>
                  <a:pt x="328700" y="1056501"/>
                  <a:pt x="339648" y="1056501"/>
                </a:cubicBezTo>
                <a:lnTo>
                  <a:pt x="510838" y="1056501"/>
                </a:lnTo>
                <a:cubicBezTo>
                  <a:pt x="536715" y="1056501"/>
                  <a:pt x="560188" y="1054925"/>
                  <a:pt x="581254" y="1051774"/>
                </a:cubicBezTo>
                <a:cubicBezTo>
                  <a:pt x="602321" y="1048622"/>
                  <a:pt x="622144" y="1043728"/>
                  <a:pt x="640723" y="1037093"/>
                </a:cubicBezTo>
                <a:cubicBezTo>
                  <a:pt x="659302" y="1030458"/>
                  <a:pt x="676304" y="1021998"/>
                  <a:pt x="691731" y="1011713"/>
                </a:cubicBezTo>
                <a:cubicBezTo>
                  <a:pt x="707158" y="1001429"/>
                  <a:pt x="720429" y="989153"/>
                  <a:pt x="731543" y="974887"/>
                </a:cubicBezTo>
                <a:cubicBezTo>
                  <a:pt x="742657" y="960622"/>
                  <a:pt x="751366" y="944199"/>
                  <a:pt x="757669" y="925621"/>
                </a:cubicBezTo>
                <a:cubicBezTo>
                  <a:pt x="763973" y="907042"/>
                  <a:pt x="767124" y="886307"/>
                  <a:pt x="767124" y="863415"/>
                </a:cubicBezTo>
                <a:cubicBezTo>
                  <a:pt x="767124" y="841519"/>
                  <a:pt x="763807" y="821779"/>
                  <a:pt x="757172" y="804196"/>
                </a:cubicBezTo>
                <a:cubicBezTo>
                  <a:pt x="750536" y="786612"/>
                  <a:pt x="741496" y="771268"/>
                  <a:pt x="730050" y="758164"/>
                </a:cubicBezTo>
                <a:cubicBezTo>
                  <a:pt x="718604" y="745059"/>
                  <a:pt x="705168" y="734360"/>
                  <a:pt x="689741" y="726066"/>
                </a:cubicBezTo>
                <a:cubicBezTo>
                  <a:pt x="674314" y="717771"/>
                  <a:pt x="657477" y="711966"/>
                  <a:pt x="639230" y="708648"/>
                </a:cubicBezTo>
                <a:cubicBezTo>
                  <a:pt x="653496" y="703340"/>
                  <a:pt x="666186" y="696373"/>
                  <a:pt x="677300" y="687747"/>
                </a:cubicBezTo>
                <a:cubicBezTo>
                  <a:pt x="688414" y="679121"/>
                  <a:pt x="697786" y="669168"/>
                  <a:pt x="705417" y="657888"/>
                </a:cubicBezTo>
                <a:cubicBezTo>
                  <a:pt x="713047" y="646608"/>
                  <a:pt x="718853" y="634084"/>
                  <a:pt x="722834" y="620316"/>
                </a:cubicBezTo>
                <a:cubicBezTo>
                  <a:pt x="726815" y="606548"/>
                  <a:pt x="728806" y="591867"/>
                  <a:pt x="728806" y="576275"/>
                </a:cubicBezTo>
                <a:cubicBezTo>
                  <a:pt x="728806" y="548407"/>
                  <a:pt x="723829" y="524188"/>
                  <a:pt x="713877" y="503619"/>
                </a:cubicBezTo>
                <a:cubicBezTo>
                  <a:pt x="703924" y="483049"/>
                  <a:pt x="689575" y="466046"/>
                  <a:pt x="670830" y="452610"/>
                </a:cubicBezTo>
                <a:cubicBezTo>
                  <a:pt x="652086" y="439174"/>
                  <a:pt x="629028" y="429138"/>
                  <a:pt x="601658" y="422503"/>
                </a:cubicBezTo>
                <a:cubicBezTo>
                  <a:pt x="574287" y="415867"/>
                  <a:pt x="540862" y="412550"/>
                  <a:pt x="501383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4" name="C_answer"/>
          <p:cNvSpPr/>
          <p:nvPr/>
        </p:nvSpPr>
        <p:spPr>
          <a:xfrm>
            <a:off x="1476340" y="417849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+mj-lt"/>
              </a:rPr>
              <a:t>All of the above</a:t>
            </a:r>
            <a:endParaRPr lang="en-GB" sz="2000" dirty="0">
              <a:latin typeface="+mj-lt"/>
            </a:endParaRPr>
          </a:p>
        </p:txBody>
      </p:sp>
      <p:sp>
        <p:nvSpPr>
          <p:cNvPr id="42" name="C"/>
          <p:cNvSpPr/>
          <p:nvPr/>
        </p:nvSpPr>
        <p:spPr>
          <a:xfrm>
            <a:off x="31695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584439" y="402099"/>
                </a:moveTo>
                <a:cubicBezTo>
                  <a:pt x="540314" y="402099"/>
                  <a:pt x="499922" y="409564"/>
                  <a:pt x="463263" y="424493"/>
                </a:cubicBezTo>
                <a:cubicBezTo>
                  <a:pt x="426603" y="439423"/>
                  <a:pt x="395168" y="461319"/>
                  <a:pt x="368959" y="490182"/>
                </a:cubicBezTo>
                <a:cubicBezTo>
                  <a:pt x="342750" y="519046"/>
                  <a:pt x="322346" y="554710"/>
                  <a:pt x="307749" y="597176"/>
                </a:cubicBezTo>
                <a:cubicBezTo>
                  <a:pt x="293151" y="639641"/>
                  <a:pt x="285852" y="688245"/>
                  <a:pt x="285852" y="742986"/>
                </a:cubicBezTo>
                <a:cubicBezTo>
                  <a:pt x="285852" y="796731"/>
                  <a:pt x="292488" y="843841"/>
                  <a:pt x="305758" y="884316"/>
                </a:cubicBezTo>
                <a:cubicBezTo>
                  <a:pt x="319029" y="924791"/>
                  <a:pt x="338105" y="958548"/>
                  <a:pt x="362987" y="985587"/>
                </a:cubicBezTo>
                <a:cubicBezTo>
                  <a:pt x="387869" y="1012626"/>
                  <a:pt x="418060" y="1032946"/>
                  <a:pt x="453558" y="1046548"/>
                </a:cubicBezTo>
                <a:cubicBezTo>
                  <a:pt x="489057" y="1060151"/>
                  <a:pt x="528869" y="1066952"/>
                  <a:pt x="572993" y="1066952"/>
                </a:cubicBezTo>
                <a:cubicBezTo>
                  <a:pt x="595553" y="1066952"/>
                  <a:pt x="616537" y="1065127"/>
                  <a:pt x="635945" y="1061478"/>
                </a:cubicBezTo>
                <a:cubicBezTo>
                  <a:pt x="655353" y="1057828"/>
                  <a:pt x="672605" y="1053267"/>
                  <a:pt x="687700" y="1047792"/>
                </a:cubicBezTo>
                <a:cubicBezTo>
                  <a:pt x="702795" y="1042318"/>
                  <a:pt x="715568" y="1036595"/>
                  <a:pt x="726019" y="1030624"/>
                </a:cubicBezTo>
                <a:cubicBezTo>
                  <a:pt x="736469" y="1024652"/>
                  <a:pt x="743519" y="1019759"/>
                  <a:pt x="747168" y="1015943"/>
                </a:cubicBezTo>
                <a:cubicBezTo>
                  <a:pt x="750818" y="1012128"/>
                  <a:pt x="753472" y="1008727"/>
                  <a:pt x="755131" y="1005742"/>
                </a:cubicBezTo>
                <a:cubicBezTo>
                  <a:pt x="756790" y="1002756"/>
                  <a:pt x="758117" y="999189"/>
                  <a:pt x="759112" y="995042"/>
                </a:cubicBezTo>
                <a:cubicBezTo>
                  <a:pt x="760107" y="990895"/>
                  <a:pt x="760854" y="985919"/>
                  <a:pt x="761351" y="980113"/>
                </a:cubicBezTo>
                <a:cubicBezTo>
                  <a:pt x="761849" y="974307"/>
                  <a:pt x="762098" y="967257"/>
                  <a:pt x="762098" y="958963"/>
                </a:cubicBezTo>
                <a:cubicBezTo>
                  <a:pt x="762098" y="947020"/>
                  <a:pt x="761766" y="937481"/>
                  <a:pt x="761103" y="930348"/>
                </a:cubicBezTo>
                <a:cubicBezTo>
                  <a:pt x="760439" y="923216"/>
                  <a:pt x="759444" y="917659"/>
                  <a:pt x="758117" y="913677"/>
                </a:cubicBezTo>
                <a:cubicBezTo>
                  <a:pt x="756790" y="909696"/>
                  <a:pt x="755131" y="907042"/>
                  <a:pt x="753140" y="905715"/>
                </a:cubicBezTo>
                <a:cubicBezTo>
                  <a:pt x="751150" y="904388"/>
                  <a:pt x="748496" y="903725"/>
                  <a:pt x="745178" y="903725"/>
                </a:cubicBezTo>
                <a:cubicBezTo>
                  <a:pt x="740865" y="903725"/>
                  <a:pt x="734810" y="906379"/>
                  <a:pt x="727014" y="911687"/>
                </a:cubicBezTo>
                <a:cubicBezTo>
                  <a:pt x="719217" y="916995"/>
                  <a:pt x="709265" y="922967"/>
                  <a:pt x="697155" y="929602"/>
                </a:cubicBezTo>
                <a:cubicBezTo>
                  <a:pt x="685046" y="936237"/>
                  <a:pt x="670531" y="942292"/>
                  <a:pt x="653611" y="947766"/>
                </a:cubicBezTo>
                <a:cubicBezTo>
                  <a:pt x="636691" y="953240"/>
                  <a:pt x="616620" y="955977"/>
                  <a:pt x="593396" y="955977"/>
                </a:cubicBezTo>
                <a:cubicBezTo>
                  <a:pt x="567851" y="955977"/>
                  <a:pt x="544876" y="951581"/>
                  <a:pt x="524473" y="942790"/>
                </a:cubicBezTo>
                <a:cubicBezTo>
                  <a:pt x="504069" y="933998"/>
                  <a:pt x="486652" y="920644"/>
                  <a:pt x="472220" y="902729"/>
                </a:cubicBezTo>
                <a:cubicBezTo>
                  <a:pt x="457788" y="884814"/>
                  <a:pt x="446674" y="862005"/>
                  <a:pt x="438878" y="834303"/>
                </a:cubicBezTo>
                <a:cubicBezTo>
                  <a:pt x="431082" y="806601"/>
                  <a:pt x="427183" y="773839"/>
                  <a:pt x="427183" y="736018"/>
                </a:cubicBezTo>
                <a:cubicBezTo>
                  <a:pt x="427183" y="701515"/>
                  <a:pt x="430833" y="670495"/>
                  <a:pt x="438132" y="642959"/>
                </a:cubicBezTo>
                <a:cubicBezTo>
                  <a:pt x="445430" y="615423"/>
                  <a:pt x="456130" y="591950"/>
                  <a:pt x="470230" y="572542"/>
                </a:cubicBezTo>
                <a:cubicBezTo>
                  <a:pt x="484329" y="553134"/>
                  <a:pt x="501415" y="538205"/>
                  <a:pt x="521487" y="527754"/>
                </a:cubicBezTo>
                <a:cubicBezTo>
                  <a:pt x="541559" y="517304"/>
                  <a:pt x="564367" y="512079"/>
                  <a:pt x="589913" y="512079"/>
                </a:cubicBezTo>
                <a:cubicBezTo>
                  <a:pt x="613136" y="512079"/>
                  <a:pt x="633125" y="514982"/>
                  <a:pt x="649879" y="520787"/>
                </a:cubicBezTo>
                <a:cubicBezTo>
                  <a:pt x="666633" y="526593"/>
                  <a:pt x="681065" y="533063"/>
                  <a:pt x="693174" y="540196"/>
                </a:cubicBezTo>
                <a:cubicBezTo>
                  <a:pt x="705283" y="547328"/>
                  <a:pt x="715153" y="553798"/>
                  <a:pt x="722784" y="559604"/>
                </a:cubicBezTo>
                <a:cubicBezTo>
                  <a:pt x="730414" y="565410"/>
                  <a:pt x="736718" y="568312"/>
                  <a:pt x="741694" y="568312"/>
                </a:cubicBezTo>
                <a:cubicBezTo>
                  <a:pt x="744680" y="568312"/>
                  <a:pt x="747334" y="567317"/>
                  <a:pt x="749657" y="565327"/>
                </a:cubicBezTo>
                <a:cubicBezTo>
                  <a:pt x="751979" y="563336"/>
                  <a:pt x="753970" y="560184"/>
                  <a:pt x="755628" y="555871"/>
                </a:cubicBezTo>
                <a:cubicBezTo>
                  <a:pt x="757287" y="551558"/>
                  <a:pt x="758448" y="545918"/>
                  <a:pt x="759112" y="538951"/>
                </a:cubicBezTo>
                <a:cubicBezTo>
                  <a:pt x="759775" y="531984"/>
                  <a:pt x="760107" y="523524"/>
                  <a:pt x="760107" y="513572"/>
                </a:cubicBezTo>
                <a:cubicBezTo>
                  <a:pt x="760107" y="504282"/>
                  <a:pt x="759858" y="496486"/>
                  <a:pt x="759361" y="490182"/>
                </a:cubicBezTo>
                <a:cubicBezTo>
                  <a:pt x="758863" y="483879"/>
                  <a:pt x="758117" y="478405"/>
                  <a:pt x="757121" y="473760"/>
                </a:cubicBezTo>
                <a:cubicBezTo>
                  <a:pt x="756126" y="469115"/>
                  <a:pt x="754799" y="465300"/>
                  <a:pt x="753140" y="462314"/>
                </a:cubicBezTo>
                <a:cubicBezTo>
                  <a:pt x="751481" y="459328"/>
                  <a:pt x="748413" y="455596"/>
                  <a:pt x="743934" y="451117"/>
                </a:cubicBezTo>
                <a:cubicBezTo>
                  <a:pt x="739455" y="446638"/>
                  <a:pt x="731576" y="441247"/>
                  <a:pt x="720296" y="434944"/>
                </a:cubicBezTo>
                <a:cubicBezTo>
                  <a:pt x="709016" y="428640"/>
                  <a:pt x="696326" y="423083"/>
                  <a:pt x="682226" y="418273"/>
                </a:cubicBezTo>
                <a:cubicBezTo>
                  <a:pt x="668126" y="413462"/>
                  <a:pt x="652782" y="409564"/>
                  <a:pt x="636194" y="406578"/>
                </a:cubicBezTo>
                <a:cubicBezTo>
                  <a:pt x="619606" y="403592"/>
                  <a:pt x="602354" y="402099"/>
                  <a:pt x="584439" y="402099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8" name="D_answer"/>
          <p:cNvSpPr/>
          <p:nvPr/>
        </p:nvSpPr>
        <p:spPr>
          <a:xfrm>
            <a:off x="7480891" y="4178498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+mj-lt"/>
              </a:rPr>
              <a:t>Man kills dozens with cheese</a:t>
            </a:r>
            <a:endParaRPr lang="en-GB" sz="2000" dirty="0">
              <a:latin typeface="+mj-lt"/>
            </a:endParaRPr>
          </a:p>
        </p:txBody>
      </p:sp>
      <p:sp>
        <p:nvSpPr>
          <p:cNvPr id="43" name="D"/>
          <p:cNvSpPr/>
          <p:nvPr/>
        </p:nvSpPr>
        <p:spPr>
          <a:xfrm>
            <a:off x="6321501" y="4178497"/>
            <a:ext cx="1043940" cy="1440000"/>
          </a:xfrm>
          <a:custGeom>
            <a:avLst/>
            <a:gdLst/>
            <a:ahLst/>
            <a:cxnLst/>
            <a:rect l="l" t="t" r="r" b="b"/>
            <a:pathLst>
              <a:path w="1043940" h="1440000">
                <a:moveTo>
                  <a:pt x="395528" y="515065"/>
                </a:moveTo>
                <a:lnTo>
                  <a:pt x="461714" y="515065"/>
                </a:lnTo>
                <a:cubicBezTo>
                  <a:pt x="501858" y="515065"/>
                  <a:pt x="534288" y="520456"/>
                  <a:pt x="559004" y="531238"/>
                </a:cubicBezTo>
                <a:cubicBezTo>
                  <a:pt x="583720" y="542020"/>
                  <a:pt x="603958" y="557032"/>
                  <a:pt x="619716" y="576275"/>
                </a:cubicBezTo>
                <a:cubicBezTo>
                  <a:pt x="635475" y="595517"/>
                  <a:pt x="646921" y="618243"/>
                  <a:pt x="654054" y="644452"/>
                </a:cubicBezTo>
                <a:cubicBezTo>
                  <a:pt x="661187" y="670661"/>
                  <a:pt x="664753" y="699027"/>
                  <a:pt x="664753" y="729549"/>
                </a:cubicBezTo>
                <a:cubicBezTo>
                  <a:pt x="664753" y="766707"/>
                  <a:pt x="660689" y="799219"/>
                  <a:pt x="652561" y="827087"/>
                </a:cubicBezTo>
                <a:cubicBezTo>
                  <a:pt x="644433" y="854955"/>
                  <a:pt x="632157" y="878262"/>
                  <a:pt x="615735" y="897006"/>
                </a:cubicBezTo>
                <a:cubicBezTo>
                  <a:pt x="599313" y="915751"/>
                  <a:pt x="578827" y="929768"/>
                  <a:pt x="554276" y="939057"/>
                </a:cubicBezTo>
                <a:cubicBezTo>
                  <a:pt x="529726" y="948347"/>
                  <a:pt x="499535" y="952991"/>
                  <a:pt x="463705" y="952991"/>
                </a:cubicBezTo>
                <a:lnTo>
                  <a:pt x="395528" y="952991"/>
                </a:lnTo>
                <a:close/>
                <a:moveTo>
                  <a:pt x="303961" y="412550"/>
                </a:moveTo>
                <a:cubicBezTo>
                  <a:pt x="293013" y="412550"/>
                  <a:pt x="283807" y="415785"/>
                  <a:pt x="276342" y="422254"/>
                </a:cubicBezTo>
                <a:cubicBezTo>
                  <a:pt x="268877" y="428723"/>
                  <a:pt x="265145" y="439257"/>
                  <a:pt x="265145" y="453854"/>
                </a:cubicBezTo>
                <a:lnTo>
                  <a:pt x="265145" y="1015197"/>
                </a:lnTo>
                <a:cubicBezTo>
                  <a:pt x="265145" y="1029794"/>
                  <a:pt x="268877" y="1040328"/>
                  <a:pt x="276342" y="1046797"/>
                </a:cubicBezTo>
                <a:cubicBezTo>
                  <a:pt x="283807" y="1053267"/>
                  <a:pt x="293013" y="1056501"/>
                  <a:pt x="303961" y="1056501"/>
                </a:cubicBezTo>
                <a:lnTo>
                  <a:pt x="457733" y="1056501"/>
                </a:lnTo>
                <a:cubicBezTo>
                  <a:pt x="514796" y="1056501"/>
                  <a:pt x="563980" y="1050281"/>
                  <a:pt x="605285" y="1037840"/>
                </a:cubicBezTo>
                <a:cubicBezTo>
                  <a:pt x="646589" y="1025398"/>
                  <a:pt x="681673" y="1005907"/>
                  <a:pt x="710536" y="979366"/>
                </a:cubicBezTo>
                <a:cubicBezTo>
                  <a:pt x="739400" y="952825"/>
                  <a:pt x="761545" y="918571"/>
                  <a:pt x="776972" y="876603"/>
                </a:cubicBezTo>
                <a:cubicBezTo>
                  <a:pt x="792399" y="834635"/>
                  <a:pt x="800112" y="784124"/>
                  <a:pt x="800112" y="725070"/>
                </a:cubicBezTo>
                <a:cubicBezTo>
                  <a:pt x="800112" y="673979"/>
                  <a:pt x="792979" y="629025"/>
                  <a:pt x="778714" y="590209"/>
                </a:cubicBezTo>
                <a:cubicBezTo>
                  <a:pt x="764448" y="551393"/>
                  <a:pt x="743630" y="518797"/>
                  <a:pt x="716259" y="492422"/>
                </a:cubicBezTo>
                <a:cubicBezTo>
                  <a:pt x="688889" y="466047"/>
                  <a:pt x="655215" y="446141"/>
                  <a:pt x="615238" y="432704"/>
                </a:cubicBezTo>
                <a:cubicBezTo>
                  <a:pt x="575260" y="419268"/>
                  <a:pt x="526574" y="412550"/>
                  <a:pt x="469179" y="412550"/>
                </a:cubicBezTo>
                <a:close/>
                <a:moveTo>
                  <a:pt x="240005" y="0"/>
                </a:moveTo>
                <a:lnTo>
                  <a:pt x="1043940" y="0"/>
                </a:lnTo>
                <a:lnTo>
                  <a:pt x="104394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0">
            <a:noFill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5" name="Score Button">
            <a:hlinkClick r:id="rId3" action="ppaction://hlinksldjump" tooltip="Let's check the scores!" highlightClick="1"/>
          </p:cNvPr>
          <p:cNvSpPr/>
          <p:nvPr/>
        </p:nvSpPr>
        <p:spPr>
          <a:xfrm>
            <a:off x="9556127" y="5959398"/>
            <a:ext cx="1440000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Scores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Score Button">
            <a:hlinkClick r:id="" action="ppaction://hlinkshowjump?jump=nextslide" tooltip="Next Question!" highlightClick="1"/>
          </p:cNvPr>
          <p:cNvSpPr/>
          <p:nvPr/>
        </p:nvSpPr>
        <p:spPr>
          <a:xfrm>
            <a:off x="11118227" y="5959398"/>
            <a:ext cx="718724" cy="540000"/>
          </a:xfrm>
          <a:prstGeom prst="roundRect">
            <a:avLst/>
          </a:prstGeom>
          <a:solidFill>
            <a:schemeClr val="accent2">
              <a:lumMod val="75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+mj-lt"/>
              </a:rPr>
              <a:t>&gt;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106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633</TotalTime>
  <Words>519</Words>
  <Application>Microsoft Office PowerPoint</Application>
  <PresentationFormat>Widescreen</PresentationFormat>
  <Paragraphs>95</Paragraphs>
  <Slides>12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ゴシック</vt:lpstr>
      <vt:lpstr>ＭＳ Ｐゴシック</vt:lpstr>
      <vt:lpstr>Calibri</vt:lpstr>
      <vt:lpstr>Corbel</vt:lpstr>
      <vt:lpstr>Wingdings 3</vt:lpstr>
      <vt:lpstr>Basis</vt:lpstr>
      <vt:lpstr>PowerPoint Presentation</vt:lpstr>
      <vt:lpstr>PowerPoint Presentation</vt:lpstr>
      <vt:lpstr>How to Play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you do?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 logic</dc:creator>
  <cp:lastModifiedBy>Christopher Navarrete</cp:lastModifiedBy>
  <cp:revision>35</cp:revision>
  <dcterms:created xsi:type="dcterms:W3CDTF">2015-09-17T00:29:24Z</dcterms:created>
  <dcterms:modified xsi:type="dcterms:W3CDTF">2016-12-20T08:31:01Z</dcterms:modified>
</cp:coreProperties>
</file>