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7.xml" ContentType="application/vnd.openxmlformats-officedocument.theme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9.xml" ContentType="application/vnd.openxmlformats-officedocument.theme+xml"/>
  <Override PartName="/ppt/slideLayouts/slideLayout27.xml" ContentType="application/vnd.openxmlformats-officedocument.presentationml.slideLayout+xml"/>
  <Override PartName="/ppt/theme/theme10.xml" ContentType="application/vnd.openxmlformats-officedocument.theme+xml"/>
  <Override PartName="/ppt/slideLayouts/slideLayout28.xml" ContentType="application/vnd.openxmlformats-officedocument.presentationml.slideLayout+xml"/>
  <Override PartName="/ppt/theme/theme11.xml" ContentType="application/vnd.openxmlformats-officedocument.theme+xml"/>
  <Override PartName="/ppt/slideLayouts/slideLayout29.xml" ContentType="application/vnd.openxmlformats-officedocument.presentationml.slideLayout+xml"/>
  <Override PartName="/ppt/theme/theme12.xml" ContentType="application/vnd.openxmlformats-officedocument.theme+xml"/>
  <Override PartName="/ppt/slideLayouts/slideLayout30.xml" ContentType="application/vnd.openxmlformats-officedocument.presentationml.slideLayout+xml"/>
  <Override PartName="/ppt/theme/theme13.xml" ContentType="application/vnd.openxmlformats-officedocument.theme+xml"/>
  <Override PartName="/ppt/slideLayouts/slideLayout31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  <p:sldMasterId id="2147483939" r:id="rId2"/>
    <p:sldMasterId id="2147483951" r:id="rId3"/>
    <p:sldMasterId id="2147483953" r:id="rId4"/>
    <p:sldMasterId id="2147483955" r:id="rId5"/>
    <p:sldMasterId id="2147483957" r:id="rId6"/>
    <p:sldMasterId id="2147483959" r:id="rId7"/>
    <p:sldMasterId id="2147483961" r:id="rId8"/>
    <p:sldMasterId id="2147483963" r:id="rId9"/>
    <p:sldMasterId id="2147483965" r:id="rId10"/>
    <p:sldMasterId id="2147483967" r:id="rId11"/>
    <p:sldMasterId id="2147483969" r:id="rId12"/>
    <p:sldMasterId id="2147483971" r:id="rId13"/>
    <p:sldMasterId id="2147483973" r:id="rId14"/>
  </p:sldMasterIdLst>
  <p:notesMasterIdLst>
    <p:notesMasterId r:id="rId16"/>
  </p:notesMasterIdLst>
  <p:sldIdLst>
    <p:sldId id="257" r:id="rId15"/>
  </p:sldIdLst>
  <p:sldSz cx="18288000" cy="27432000"/>
  <p:notesSz cx="7010400" cy="9296400"/>
  <p:defaultTextStyle>
    <a:defPPr>
      <a:defRPr lang="en-US"/>
    </a:defPPr>
    <a:lvl1pPr marL="0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1pPr>
    <a:lvl2pPr marL="1306246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2pPr>
    <a:lvl3pPr marL="2612492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3pPr>
    <a:lvl4pPr marL="3918738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4pPr>
    <a:lvl5pPr marL="5224984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5pPr>
    <a:lvl6pPr marL="6531233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6pPr>
    <a:lvl7pPr marL="7837480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7pPr>
    <a:lvl8pPr marL="9143726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8pPr>
    <a:lvl9pPr marL="10449972" algn="l" defTabSz="261249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2244" y="-324"/>
      </p:cViewPr>
      <p:guideLst>
        <p:guide orient="horz" pos="864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7F6D7-F784-44A6-8973-54D7C1DB7C1B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43150" y="696913"/>
            <a:ext cx="23241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ECF3E-983A-4CBD-8075-4984DEE64A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23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1pPr>
    <a:lvl2pPr marL="1306266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2pPr>
    <a:lvl3pPr marL="2612532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3pPr>
    <a:lvl4pPr marL="3918798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4pPr>
    <a:lvl5pPr marL="5225064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5pPr>
    <a:lvl6pPr marL="6531331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6pPr>
    <a:lvl7pPr marL="7837597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7pPr>
    <a:lvl8pPr marL="9143863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8pPr>
    <a:lvl9pPr marL="10450129" algn="l" defTabSz="2612532" rtl="0" eaLnBrk="1" latinLnBrk="0" hangingPunct="1">
      <a:defRPr sz="3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43150" y="696913"/>
            <a:ext cx="23241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CF3E-983A-4CBD-8075-4984DEE64A6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40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7" y="1092201"/>
            <a:ext cx="6016627" cy="4648200"/>
          </a:xfrm>
        </p:spPr>
        <p:txBody>
          <a:bodyPr anchor="b"/>
          <a:lstStyle>
            <a:lvl1pPr algn="l">
              <a:defRPr sz="5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6" y="1092212"/>
            <a:ext cx="10223501" cy="23412453"/>
          </a:xfrm>
        </p:spPr>
        <p:txBody>
          <a:bodyPr/>
          <a:lstStyle>
            <a:lvl1pPr>
              <a:defRPr sz="9100"/>
            </a:lvl1pPr>
            <a:lvl2pPr>
              <a:defRPr sz="8000"/>
            </a:lvl2pPr>
            <a:lvl3pPr>
              <a:defRPr sz="69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7" y="5740412"/>
            <a:ext cx="6016627" cy="18764253"/>
          </a:xfrm>
        </p:spPr>
        <p:txBody>
          <a:bodyPr/>
          <a:lstStyle>
            <a:lvl1pPr marL="0" indent="0">
              <a:buNone/>
              <a:defRPr sz="4000"/>
            </a:lvl1pPr>
            <a:lvl2pPr marL="1306266" indent="0">
              <a:buNone/>
              <a:defRPr sz="3400"/>
            </a:lvl2pPr>
            <a:lvl3pPr marL="2612532" indent="0">
              <a:buNone/>
              <a:defRPr sz="2900"/>
            </a:lvl3pPr>
            <a:lvl4pPr marL="3918798" indent="0">
              <a:buNone/>
              <a:defRPr sz="2600"/>
            </a:lvl4pPr>
            <a:lvl5pPr marL="5225064" indent="0">
              <a:buNone/>
              <a:defRPr sz="2600"/>
            </a:lvl5pPr>
            <a:lvl6pPr marL="6531331" indent="0">
              <a:buNone/>
              <a:defRPr sz="2600"/>
            </a:lvl6pPr>
            <a:lvl7pPr marL="7837597" indent="0">
              <a:buNone/>
              <a:defRPr sz="2600"/>
            </a:lvl7pPr>
            <a:lvl8pPr marL="9143863" indent="0">
              <a:buNone/>
              <a:defRPr sz="2600"/>
            </a:lvl8pPr>
            <a:lvl9pPr marL="10450129" indent="0">
              <a:buNone/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19202405"/>
            <a:ext cx="10972800" cy="2266953"/>
          </a:xfrm>
        </p:spPr>
        <p:txBody>
          <a:bodyPr anchor="b"/>
          <a:lstStyle>
            <a:lvl1pPr algn="l">
              <a:defRPr sz="5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2451099"/>
            <a:ext cx="10972800" cy="16459200"/>
          </a:xfrm>
        </p:spPr>
        <p:txBody>
          <a:bodyPr/>
          <a:lstStyle>
            <a:lvl1pPr marL="0" indent="0">
              <a:buNone/>
              <a:defRPr sz="9100"/>
            </a:lvl1pPr>
            <a:lvl2pPr marL="1306266" indent="0">
              <a:buNone/>
              <a:defRPr sz="8000"/>
            </a:lvl2pPr>
            <a:lvl3pPr marL="2612532" indent="0">
              <a:buNone/>
              <a:defRPr sz="6900"/>
            </a:lvl3pPr>
            <a:lvl4pPr marL="3918798" indent="0">
              <a:buNone/>
              <a:defRPr sz="5700"/>
            </a:lvl4pPr>
            <a:lvl5pPr marL="5225064" indent="0">
              <a:buNone/>
              <a:defRPr sz="5700"/>
            </a:lvl5pPr>
            <a:lvl6pPr marL="6531331" indent="0">
              <a:buNone/>
              <a:defRPr sz="5700"/>
            </a:lvl6pPr>
            <a:lvl7pPr marL="7837597" indent="0">
              <a:buNone/>
              <a:defRPr sz="5700"/>
            </a:lvl7pPr>
            <a:lvl8pPr marL="9143863" indent="0">
              <a:buNone/>
              <a:defRPr sz="5700"/>
            </a:lvl8pPr>
            <a:lvl9pPr marL="10450129" indent="0">
              <a:buNone/>
              <a:defRPr sz="57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21469358"/>
            <a:ext cx="10972800" cy="3219447"/>
          </a:xfrm>
        </p:spPr>
        <p:txBody>
          <a:bodyPr/>
          <a:lstStyle>
            <a:lvl1pPr marL="0" indent="0">
              <a:buNone/>
              <a:defRPr sz="4000"/>
            </a:lvl1pPr>
            <a:lvl2pPr marL="1306266" indent="0">
              <a:buNone/>
              <a:defRPr sz="3400"/>
            </a:lvl2pPr>
            <a:lvl3pPr marL="2612532" indent="0">
              <a:buNone/>
              <a:defRPr sz="2900"/>
            </a:lvl3pPr>
            <a:lvl4pPr marL="3918798" indent="0">
              <a:buNone/>
              <a:defRPr sz="2600"/>
            </a:lvl4pPr>
            <a:lvl5pPr marL="5225064" indent="0">
              <a:buNone/>
              <a:defRPr sz="2600"/>
            </a:lvl5pPr>
            <a:lvl6pPr marL="6531331" indent="0">
              <a:buNone/>
              <a:defRPr sz="2600"/>
            </a:lvl6pPr>
            <a:lvl7pPr marL="7837597" indent="0">
              <a:buNone/>
              <a:defRPr sz="2600"/>
            </a:lvl7pPr>
            <a:lvl8pPr marL="9143863" indent="0">
              <a:buNone/>
              <a:defRPr sz="2600"/>
            </a:lvl8pPr>
            <a:lvl9pPr marL="10450129" indent="0">
              <a:buNone/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58800" y="1098566"/>
            <a:ext cx="4114800" cy="234060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098566"/>
            <a:ext cx="12039600" cy="234060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8521724"/>
            <a:ext cx="15544800" cy="58800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5544800"/>
            <a:ext cx="128016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0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12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18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22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531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83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143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8521730"/>
            <a:ext cx="15544800" cy="58800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5544800"/>
            <a:ext cx="128016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0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12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18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22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531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83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143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8521733"/>
            <a:ext cx="15544800" cy="58800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5544800"/>
            <a:ext cx="128016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0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12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18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22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531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83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143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EC73-49AA-45BC-B16C-50B32D0D6DD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040C-D3B1-42F1-A452-9128C48DC3A7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8521745"/>
            <a:ext cx="15544800" cy="58800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5544800"/>
            <a:ext cx="128016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0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12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18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22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531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83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143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8521712"/>
            <a:ext cx="15544800" cy="58800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5544800"/>
            <a:ext cx="128016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0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12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18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22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531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83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143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67798-A303-435D-9EF8-9821361AD2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F2D54-7400-48BE-A19B-62D38E57C8F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7" y="17627601"/>
            <a:ext cx="15544800" cy="5448300"/>
          </a:xfrm>
        </p:spPr>
        <p:txBody>
          <a:bodyPr anchor="t"/>
          <a:lstStyle>
            <a:lvl1pPr algn="l">
              <a:defRPr sz="11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7" y="11626865"/>
            <a:ext cx="15544800" cy="6000747"/>
          </a:xfrm>
        </p:spPr>
        <p:txBody>
          <a:bodyPr anchor="b"/>
          <a:lstStyle>
            <a:lvl1pPr marL="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1pPr>
            <a:lvl2pPr marL="1306266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2pPr>
            <a:lvl3pPr marL="2612532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3pPr>
            <a:lvl4pPr marL="3918798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4pPr>
            <a:lvl5pPr marL="522506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5pPr>
            <a:lvl6pPr marL="6531331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6pPr>
            <a:lvl7pPr marL="7837597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7pPr>
            <a:lvl8pPr marL="9143863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6400814"/>
            <a:ext cx="8077200" cy="18103851"/>
          </a:xfrm>
        </p:spPr>
        <p:txBody>
          <a:bodyPr/>
          <a:lstStyle>
            <a:lvl1pPr>
              <a:defRPr sz="8000"/>
            </a:lvl1pPr>
            <a:lvl2pPr>
              <a:defRPr sz="6900"/>
            </a:lvl2pPr>
            <a:lvl3pPr>
              <a:defRPr sz="57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6400" y="6400814"/>
            <a:ext cx="8077200" cy="18103851"/>
          </a:xfrm>
        </p:spPr>
        <p:txBody>
          <a:bodyPr/>
          <a:lstStyle>
            <a:lvl1pPr>
              <a:defRPr sz="8000"/>
            </a:lvl1pPr>
            <a:lvl2pPr>
              <a:defRPr sz="6900"/>
            </a:lvl2pPr>
            <a:lvl3pPr>
              <a:defRPr sz="57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7" y="6140451"/>
            <a:ext cx="8080376" cy="2559048"/>
          </a:xfrm>
        </p:spPr>
        <p:txBody>
          <a:bodyPr anchor="b"/>
          <a:lstStyle>
            <a:lvl1pPr marL="0" indent="0">
              <a:buNone/>
              <a:defRPr sz="6900" b="1"/>
            </a:lvl1pPr>
            <a:lvl2pPr marL="1306266" indent="0">
              <a:buNone/>
              <a:defRPr sz="5700" b="1"/>
            </a:lvl2pPr>
            <a:lvl3pPr marL="2612532" indent="0">
              <a:buNone/>
              <a:defRPr sz="5100" b="1"/>
            </a:lvl3pPr>
            <a:lvl4pPr marL="3918798" indent="0">
              <a:buNone/>
              <a:defRPr sz="4600" b="1"/>
            </a:lvl4pPr>
            <a:lvl5pPr marL="5225064" indent="0">
              <a:buNone/>
              <a:defRPr sz="4600" b="1"/>
            </a:lvl5pPr>
            <a:lvl6pPr marL="6531331" indent="0">
              <a:buNone/>
              <a:defRPr sz="4600" b="1"/>
            </a:lvl6pPr>
            <a:lvl7pPr marL="7837597" indent="0">
              <a:buNone/>
              <a:defRPr sz="4600" b="1"/>
            </a:lvl7pPr>
            <a:lvl8pPr marL="9143863" indent="0">
              <a:buNone/>
              <a:defRPr sz="4600" b="1"/>
            </a:lvl8pPr>
            <a:lvl9pPr marL="10450129" indent="0">
              <a:buNone/>
              <a:defRPr sz="4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7" y="8699499"/>
            <a:ext cx="8080376" cy="15805152"/>
          </a:xfrm>
        </p:spPr>
        <p:txBody>
          <a:bodyPr/>
          <a:lstStyle>
            <a:lvl1pPr>
              <a:defRPr sz="6900"/>
            </a:lvl1pPr>
            <a:lvl2pPr>
              <a:defRPr sz="57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8" y="6140451"/>
            <a:ext cx="8083549" cy="2559048"/>
          </a:xfrm>
        </p:spPr>
        <p:txBody>
          <a:bodyPr anchor="b"/>
          <a:lstStyle>
            <a:lvl1pPr marL="0" indent="0">
              <a:buNone/>
              <a:defRPr sz="6900" b="1"/>
            </a:lvl1pPr>
            <a:lvl2pPr marL="1306266" indent="0">
              <a:buNone/>
              <a:defRPr sz="5700" b="1"/>
            </a:lvl2pPr>
            <a:lvl3pPr marL="2612532" indent="0">
              <a:buNone/>
              <a:defRPr sz="5100" b="1"/>
            </a:lvl3pPr>
            <a:lvl4pPr marL="3918798" indent="0">
              <a:buNone/>
              <a:defRPr sz="4600" b="1"/>
            </a:lvl4pPr>
            <a:lvl5pPr marL="5225064" indent="0">
              <a:buNone/>
              <a:defRPr sz="4600" b="1"/>
            </a:lvl5pPr>
            <a:lvl6pPr marL="6531331" indent="0">
              <a:buNone/>
              <a:defRPr sz="4600" b="1"/>
            </a:lvl6pPr>
            <a:lvl7pPr marL="7837597" indent="0">
              <a:buNone/>
              <a:defRPr sz="4600" b="1"/>
            </a:lvl7pPr>
            <a:lvl8pPr marL="9143863" indent="0">
              <a:buNone/>
              <a:defRPr sz="4600" b="1"/>
            </a:lvl8pPr>
            <a:lvl9pPr marL="10450129" indent="0">
              <a:buNone/>
              <a:defRPr sz="4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8" y="8699499"/>
            <a:ext cx="8083549" cy="15805152"/>
          </a:xfrm>
        </p:spPr>
        <p:txBody>
          <a:bodyPr/>
          <a:lstStyle>
            <a:lvl1pPr>
              <a:defRPr sz="6900"/>
            </a:lvl1pPr>
            <a:lvl2pPr>
              <a:defRPr sz="57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7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8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9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30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3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05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04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3CCDA-4574-4E96-8B2D-AE3D160FC578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04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04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A6B79-B2E5-4E37-A616-F44485D14B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41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40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40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40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6" r:id="rId1"/>
  </p:sldLayoutIdLst>
  <p:transition>
    <p:fade/>
  </p:transition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43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46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46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46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49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49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49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49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53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52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52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52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56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58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67798-A303-435D-9EF8-9821361AD23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58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58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F2D54-7400-48BE-A19B-62D38E57C8F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07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10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05EF-6168-407F-8025-E41839E12504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10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10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C692C-4F2D-45F6-A9A8-8A3A8FE27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14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13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13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13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79" r:id="rId2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17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16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16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16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78" r:id="rId2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20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22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22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22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56" r:id="rId1"/>
    <p:sldLayoutId id="2147483977" r:id="rId2"/>
  </p:sldLayoutIdLst>
  <p:transition>
    <p:fade/>
  </p:transition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26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25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DB0C2-1F3D-4594-BC97-D21C5CE96C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25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25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A5C28-A9AF-48F7-A492-117CD84F551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58" r:id="rId1"/>
    <p:sldLayoutId id="2147483976" r:id="rId2"/>
  </p:sldLayoutIdLst>
  <p:transition>
    <p:fade/>
  </p:transition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28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28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BEC73-49AA-45BC-B16C-50B32D0D6DD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28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28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040C-D3B1-42F1-A452-9128C48DC3A7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75" r:id="rId2"/>
  </p:sldLayoutIdLst>
  <p:transition>
    <p:fade/>
  </p:transition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32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34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34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34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098552"/>
            <a:ext cx="16459200" cy="45720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400838"/>
            <a:ext cx="16459200" cy="18103851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25425437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25425437"/>
            <a:ext cx="5791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25425437"/>
            <a:ext cx="4267200" cy="1460499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80" r:id="rId2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8.gif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7.jpg"/><Relationship Id="rId1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jp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.png"/><Relationship Id="rId11" Type="http://schemas.openxmlformats.org/officeDocument/2006/relationships/hyperlink" Target="http://www.planetminecraft.com/project/plane-crash-survival-concord/" TargetMode="External"/><Relationship Id="rId5" Type="http://schemas.openxmlformats.org/officeDocument/2006/relationships/image" Target="../media/image3.jpg"/><Relationship Id="rId15" Type="http://schemas.openxmlformats.org/officeDocument/2006/relationships/image" Target="../media/image10.jpg"/><Relationship Id="rId10" Type="http://schemas.openxmlformats.org/officeDocument/2006/relationships/hyperlink" Target="http://baconcorde.tripod.com/id8.html" TargetMode="External"/><Relationship Id="rId4" Type="http://schemas.openxmlformats.org/officeDocument/2006/relationships/image" Target="../media/image2.png"/><Relationship Id="rId9" Type="http://schemas.openxmlformats.org/officeDocument/2006/relationships/hyperlink" Target="http://cdn-www.airliners.net/aviation-photos/photos/8/3/9/1010938.jpg" TargetMode="External"/><Relationship Id="rId1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asa\AppData\Local\Temp\wzd98a\citytechLogo\color\citytechlogo_blu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402" y="762000"/>
            <a:ext cx="1921165" cy="2438400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>
          <a:xfrm>
            <a:off x="2327567" y="1166187"/>
            <a:ext cx="13273019" cy="1325634"/>
          </a:xfrm>
          <a:prstGeom prst="rect">
            <a:avLst/>
          </a:prstGeom>
        </p:spPr>
        <p:txBody>
          <a:bodyPr wrap="square" lIns="261253" tIns="130627" rIns="261253" bIns="130627">
            <a:spAutoFit/>
          </a:bodyPr>
          <a:lstStyle/>
          <a:p>
            <a:pPr algn="ctr"/>
            <a:r>
              <a:rPr lang="en-US" sz="69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Supersonic Transportation</a:t>
            </a:r>
            <a:endParaRPr lang="en-US" sz="6900" dirty="0"/>
          </a:p>
        </p:txBody>
      </p:sp>
      <p:sp>
        <p:nvSpPr>
          <p:cNvPr id="22" name="Rectangle 21"/>
          <p:cNvSpPr/>
          <p:nvPr/>
        </p:nvSpPr>
        <p:spPr>
          <a:xfrm>
            <a:off x="1422400" y="457202"/>
            <a:ext cx="15849600" cy="1417967"/>
          </a:xfrm>
          <a:prstGeom prst="rect">
            <a:avLst/>
          </a:prstGeom>
        </p:spPr>
        <p:txBody>
          <a:bodyPr wrap="square" lIns="261253" tIns="130627" rIns="261253" bIns="130627">
            <a:spAutoFit/>
          </a:bodyPr>
          <a:lstStyle/>
          <a:p>
            <a:pPr algn="ctr"/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Industry-Academia Forum (IAF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2014 International Student Industry Summit (ISIS2014)</a:t>
            </a:r>
            <a:endParaRPr lang="en-US" sz="2400" dirty="0"/>
          </a:p>
          <a:p>
            <a:pPr algn="ctr"/>
            <a:endParaRPr lang="en-US" dirty="0"/>
          </a:p>
        </p:txBody>
      </p:sp>
      <p:pic>
        <p:nvPicPr>
          <p:cNvPr id="5" name="Picture 3" descr="F:\City Tech Research\EESL logo\EESL-final_nakamura_4_logo_onl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41037" y="781050"/>
            <a:ext cx="2442163" cy="2343150"/>
          </a:xfrm>
          <a:prstGeom prst="rect">
            <a:avLst/>
          </a:prstGeom>
          <a:noFill/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13396208" y="4758846"/>
            <a:ext cx="2780727" cy="8734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 defTabSz="2612532">
              <a:spcBef>
                <a:spcPct val="0"/>
              </a:spcBef>
              <a:defRPr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Discussion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  <a:p>
            <a:pPr algn="ctr" defTabSz="2612532">
              <a:spcBef>
                <a:spcPct val="0"/>
              </a:spcBef>
              <a:defRPr/>
            </a:pP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1148221" y="22146789"/>
            <a:ext cx="30099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22400" y="4802638"/>
            <a:ext cx="31544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25132" y="15118647"/>
            <a:ext cx="27222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859221" y="9763054"/>
            <a:ext cx="58547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Conclusion/Suggestions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887646" y="2863924"/>
            <a:ext cx="120933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4400" dirty="0"/>
              <a:t>Christopher Collado  Mario Lalama  Daniel Frederick</a:t>
            </a:r>
            <a:endParaRPr lang="it-IT" sz="4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786" y="5669338"/>
            <a:ext cx="4013563" cy="27763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9741557"/>
            <a:ext cx="3947377" cy="2600491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3037" y="6123721"/>
            <a:ext cx="2188880" cy="1867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4428" y="10730196"/>
            <a:ext cx="2446099" cy="161081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120562" y="5873034"/>
            <a:ext cx="35813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Production: 1969-2003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Cost: $38,474,400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Passengers: 90-120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 Speed: Mach2.4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Cruise Speed: Mach2.2 Range: 4488 Miles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82544" y="9255503"/>
            <a:ext cx="24619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</a:t>
            </a:r>
            <a:endParaRPr lang="en-US" sz="4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08927" y="10178833"/>
            <a:ext cx="355463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ticket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Engines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consume large amounts of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fuel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Conventional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limits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Sonic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boom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limits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Fly over routes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Discontinued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maintenance cost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pitch sonic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08926" y="16426697"/>
            <a:ext cx="355462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Bring in back to production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Address some issues with redesign the wings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 maintenance cost</a:t>
            </a:r>
          </a:p>
        </p:txBody>
      </p:sp>
      <p:sp>
        <p:nvSpPr>
          <p:cNvPr id="6" name="Rectangle 5"/>
          <p:cNvSpPr/>
          <p:nvPr/>
        </p:nvSpPr>
        <p:spPr>
          <a:xfrm>
            <a:off x="13396208" y="5900390"/>
            <a:ext cx="355462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Bring in back to production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Address some issues with redesign the wings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 maintenance cost</a:t>
            </a:r>
          </a:p>
        </p:txBody>
      </p:sp>
      <p:sp>
        <p:nvSpPr>
          <p:cNvPr id="7" name="Rectangle 6"/>
          <p:cNvSpPr/>
          <p:nvPr/>
        </p:nvSpPr>
        <p:spPr>
          <a:xfrm>
            <a:off x="13194448" y="10799596"/>
            <a:ext cx="318424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improving aerodynamics and using modern technology we can improve flight in a concord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655049" y="23288333"/>
            <a:ext cx="9144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http://commons.wikimedia.org/wiki/File:Pulse_Jet_Engine.PNG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http://cdn-www.airliners.net/aviation-photos/photos/8/3/9/1010938.jpg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http://baconcorde.tripod.com/id8.html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http://www.planetminecraft.com/project/plane-crash-survival-concord/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017" y="17328658"/>
            <a:ext cx="6218820" cy="431671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7090" y="13886545"/>
            <a:ext cx="4238625" cy="303281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786" y="19196484"/>
            <a:ext cx="4572000" cy="356655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76" y="20073849"/>
            <a:ext cx="3538476" cy="268919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76" y="23301651"/>
            <a:ext cx="5820524" cy="327830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948" y="13794639"/>
            <a:ext cx="5336545" cy="3216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TS010338266</Template>
  <TotalTime>2229</TotalTime>
  <Words>135</Words>
  <Application>Microsoft Office PowerPoint</Application>
  <PresentationFormat>Custom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1</vt:i4>
      </vt:variant>
    </vt:vector>
  </HeadingPairs>
  <TitlesOfParts>
    <vt:vector size="18" baseType="lpstr">
      <vt:lpstr>Arial</vt:lpstr>
      <vt:lpstr>Calibri</vt:lpstr>
      <vt:lpstr>Times New Roman</vt:lpstr>
      <vt:lpstr>1_Office Theme</vt:lpstr>
      <vt:lpstr>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Masato Nakamura</dc:creator>
  <cp:lastModifiedBy>Mario C Lalama</cp:lastModifiedBy>
  <cp:revision>133</cp:revision>
  <cp:lastPrinted>2014-03-05T17:20:41Z</cp:lastPrinted>
  <dcterms:created xsi:type="dcterms:W3CDTF">2014-02-25T01:23:28Z</dcterms:created>
  <dcterms:modified xsi:type="dcterms:W3CDTF">2014-03-06T16:36:15Z</dcterms:modified>
</cp:coreProperties>
</file>