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9.xml" ContentType="application/vnd.openxmlformats-officedocument.theme+xml"/>
  <Override PartName="/ppt/slideLayouts/slideLayout27.xml" ContentType="application/vnd.openxmlformats-officedocument.presentationml.slideLayout+xml"/>
  <Override PartName="/ppt/theme/theme10.xml" ContentType="application/vnd.openxmlformats-officedocument.theme+xml"/>
  <Override PartName="/ppt/slideLayouts/slideLayout28.xml" ContentType="application/vnd.openxmlformats-officedocument.presentationml.slideLayout+xml"/>
  <Override PartName="/ppt/theme/theme11.xml" ContentType="application/vnd.openxmlformats-officedocument.theme+xml"/>
  <Override PartName="/ppt/slideLayouts/slideLayout29.xml" ContentType="application/vnd.openxmlformats-officedocument.presentationml.slideLayout+xml"/>
  <Override PartName="/ppt/theme/theme12.xml" ContentType="application/vnd.openxmlformats-officedocument.theme+xml"/>
  <Override PartName="/ppt/slideLayouts/slideLayout30.xml" ContentType="application/vnd.openxmlformats-officedocument.presentationml.slideLayout+xml"/>
  <Override PartName="/ppt/theme/theme13.xml" ContentType="application/vnd.openxmlformats-officedocument.theme+xml"/>
  <Override PartName="/ppt/slideLayouts/slideLayout3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39" r:id="rId2"/>
    <p:sldMasterId id="2147483951" r:id="rId3"/>
    <p:sldMasterId id="2147483953" r:id="rId4"/>
    <p:sldMasterId id="2147483955" r:id="rId5"/>
    <p:sldMasterId id="2147483957" r:id="rId6"/>
    <p:sldMasterId id="2147483959" r:id="rId7"/>
    <p:sldMasterId id="2147483961" r:id="rId8"/>
    <p:sldMasterId id="2147483963" r:id="rId9"/>
    <p:sldMasterId id="2147483965" r:id="rId10"/>
    <p:sldMasterId id="2147483967" r:id="rId11"/>
    <p:sldMasterId id="2147483969" r:id="rId12"/>
    <p:sldMasterId id="2147483971" r:id="rId13"/>
    <p:sldMasterId id="2147483973" r:id="rId14"/>
  </p:sldMasterIdLst>
  <p:notesMasterIdLst>
    <p:notesMasterId r:id="rId16"/>
  </p:notesMasterIdLst>
  <p:sldIdLst>
    <p:sldId id="257" r:id="rId15"/>
  </p:sldIdLst>
  <p:sldSz cx="18288000" cy="27432000"/>
  <p:notesSz cx="7010400" cy="9296400"/>
  <p:defaultTextStyle>
    <a:defPPr>
      <a:defRPr lang="en-US"/>
    </a:defPPr>
    <a:lvl1pPr marL="0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306246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2612492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3918738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5224984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6531233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7837480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9143726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0449972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-2568" y="-126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7F6D7-F784-44A6-8973-54D7C1DB7C1B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3150" y="696913"/>
            <a:ext cx="23241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ECF3E-983A-4CBD-8075-4984DEE64A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2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1306266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2612532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3918798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5225064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6531331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7837597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9143863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10450129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43150" y="696913"/>
            <a:ext cx="23241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CF3E-983A-4CBD-8075-4984DEE64A6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7" y="1092201"/>
            <a:ext cx="6016627" cy="4648200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6" y="1092212"/>
            <a:ext cx="10223501" cy="23412453"/>
          </a:xfrm>
        </p:spPr>
        <p:txBody>
          <a:bodyPr/>
          <a:lstStyle>
            <a:lvl1pPr>
              <a:defRPr sz="9100"/>
            </a:lvl1pPr>
            <a:lvl2pPr>
              <a:defRPr sz="8000"/>
            </a:lvl2pPr>
            <a:lvl3pPr>
              <a:defRPr sz="69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7" y="5740412"/>
            <a:ext cx="6016627" cy="18764253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19202405"/>
            <a:ext cx="10972800" cy="2266953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2451099"/>
            <a:ext cx="10972800" cy="16459200"/>
          </a:xfrm>
        </p:spPr>
        <p:txBody>
          <a:bodyPr/>
          <a:lstStyle>
            <a:lvl1pPr marL="0" indent="0">
              <a:buNone/>
              <a:defRPr sz="9100"/>
            </a:lvl1pPr>
            <a:lvl2pPr marL="1306266" indent="0">
              <a:buNone/>
              <a:defRPr sz="8000"/>
            </a:lvl2pPr>
            <a:lvl3pPr marL="2612532" indent="0">
              <a:buNone/>
              <a:defRPr sz="6900"/>
            </a:lvl3pPr>
            <a:lvl4pPr marL="3918798" indent="0">
              <a:buNone/>
              <a:defRPr sz="5700"/>
            </a:lvl4pPr>
            <a:lvl5pPr marL="5225064" indent="0">
              <a:buNone/>
              <a:defRPr sz="5700"/>
            </a:lvl5pPr>
            <a:lvl6pPr marL="6531331" indent="0">
              <a:buNone/>
              <a:defRPr sz="5700"/>
            </a:lvl6pPr>
            <a:lvl7pPr marL="7837597" indent="0">
              <a:buNone/>
              <a:defRPr sz="5700"/>
            </a:lvl7pPr>
            <a:lvl8pPr marL="9143863" indent="0">
              <a:buNone/>
              <a:defRPr sz="5700"/>
            </a:lvl8pPr>
            <a:lvl9pPr marL="10450129" indent="0">
              <a:buNone/>
              <a:defRPr sz="57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21469358"/>
            <a:ext cx="10972800" cy="3219447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1098566"/>
            <a:ext cx="4114800" cy="234060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98566"/>
            <a:ext cx="12039600" cy="234060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24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30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33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45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12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7798-A303-435D-9EF8-9821361AD2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2D54-7400-48BE-A19B-62D38E57C8F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7" y="17627601"/>
            <a:ext cx="15544800" cy="5448300"/>
          </a:xfrm>
        </p:spPr>
        <p:txBody>
          <a:bodyPr anchor="t"/>
          <a:lstStyle>
            <a:lvl1pPr algn="l">
              <a:defRPr sz="11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7" y="11626865"/>
            <a:ext cx="15544800" cy="6000747"/>
          </a:xfrm>
        </p:spPr>
        <p:txBody>
          <a:bodyPr anchor="b"/>
          <a:lstStyle>
            <a:lvl1pPr marL="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1pPr>
            <a:lvl2pPr marL="1306266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61253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3pPr>
            <a:lvl4pPr marL="391879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22506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531331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83759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143863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6400814"/>
            <a:ext cx="8077200" cy="18103851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6400814"/>
            <a:ext cx="8077200" cy="18103851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7" y="6140451"/>
            <a:ext cx="8080376" cy="2559048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7" y="8699499"/>
            <a:ext cx="8080376" cy="15805152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8" y="6140451"/>
            <a:ext cx="8083549" cy="2559048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8" y="8699499"/>
            <a:ext cx="8083549" cy="15805152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7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8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9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0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05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0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04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0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1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0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3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6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9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9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9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9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53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5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52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5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56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5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7798-A303-435D-9EF8-9821361AD2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58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5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2D54-7400-48BE-A19B-62D38E57C8F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07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0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14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3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3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3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79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17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6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78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0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2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6" r:id="rId1"/>
    <p:sldLayoutId id="2147483977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6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5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5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5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  <p:sldLayoutId id="2147483976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8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8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75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32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3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34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3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38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37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37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37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80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asa\AppData\Local\Temp\wzd98a\citytechLogo\color\citytechlogo_bl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402" y="762000"/>
            <a:ext cx="1921165" cy="24384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2327567" y="1166187"/>
            <a:ext cx="13273019" cy="2387464"/>
          </a:xfrm>
          <a:prstGeom prst="rect">
            <a:avLst/>
          </a:prstGeom>
        </p:spPr>
        <p:txBody>
          <a:bodyPr wrap="square" lIns="261253" tIns="130627" rIns="261253" bIns="130627">
            <a:spAutoFit/>
          </a:bodyPr>
          <a:lstStyle/>
          <a:p>
            <a:pPr algn="ctr"/>
            <a:r>
              <a:rPr lang="en-US" sz="69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Title:</a:t>
            </a:r>
            <a:br>
              <a:rPr lang="en-US" sz="69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69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Industry: </a:t>
            </a:r>
            <a:endParaRPr lang="en-US" sz="6900" dirty="0"/>
          </a:p>
        </p:txBody>
      </p:sp>
      <p:sp>
        <p:nvSpPr>
          <p:cNvPr id="22" name="Rectangle 21"/>
          <p:cNvSpPr/>
          <p:nvPr/>
        </p:nvSpPr>
        <p:spPr>
          <a:xfrm>
            <a:off x="1422400" y="457202"/>
            <a:ext cx="15849600" cy="1417967"/>
          </a:xfrm>
          <a:prstGeom prst="rect">
            <a:avLst/>
          </a:prstGeom>
        </p:spPr>
        <p:txBody>
          <a:bodyPr wrap="square" lIns="261253" tIns="130627" rIns="261253" bIns="130627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Industry-Academia Forum (IAF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2014 International Student Industry Summit (ISIS2014)</a:t>
            </a:r>
            <a:endParaRPr lang="en-US" sz="2400" dirty="0"/>
          </a:p>
          <a:p>
            <a:pPr algn="ctr"/>
            <a:endParaRPr lang="en-US" dirty="0"/>
          </a:p>
        </p:txBody>
      </p:sp>
      <p:pic>
        <p:nvPicPr>
          <p:cNvPr id="5" name="Picture 3" descr="F:\City Tech Research\EESL logo\EESL-final_nakamura_4_logo_onl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41037" y="781050"/>
            <a:ext cx="2442163" cy="2343150"/>
          </a:xfrm>
          <a:prstGeom prst="rect">
            <a:avLst/>
          </a:prstGeom>
          <a:noFill/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8964076" y="6168580"/>
            <a:ext cx="70739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2612532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Discussion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 defTabSz="2612532">
              <a:spcBef>
                <a:spcPct val="0"/>
              </a:spcBef>
              <a:defRPr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391878" y="22177920"/>
            <a:ext cx="3768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References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35652" y="6290891"/>
            <a:ext cx="29418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3700" y="13479120"/>
            <a:ext cx="23166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53437" y="19431000"/>
            <a:ext cx="25971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99700" y="14630400"/>
            <a:ext cx="69723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Conclusion/Suggestions</a:t>
            </a: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116455" y="3970817"/>
            <a:ext cx="36952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Name: </a:t>
            </a: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TS010338266</Template>
  <TotalTime>1312</TotalTime>
  <Words>26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</vt:i4>
      </vt:variant>
    </vt:vector>
  </HeadingPairs>
  <TitlesOfParts>
    <vt:vector size="15" baseType="lpstr">
      <vt:lpstr>1_Office Theme</vt:lpstr>
      <vt:lpstr>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Masato Nakamura</dc:creator>
  <cp:lastModifiedBy>Masato Nakamura</cp:lastModifiedBy>
  <cp:revision>126</cp:revision>
  <cp:lastPrinted>2014-03-05T17:20:41Z</cp:lastPrinted>
  <dcterms:created xsi:type="dcterms:W3CDTF">2014-02-25T01:23:28Z</dcterms:created>
  <dcterms:modified xsi:type="dcterms:W3CDTF">2014-03-05T21:11:10Z</dcterms:modified>
</cp:coreProperties>
</file>