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Lst>
  <p:sldSz cx="18288000" cy="27432000"/>
  <p:notesSz cx="6858000" cy="9144000"/>
  <p:defaultTextStyle>
    <a:defPPr>
      <a:defRPr lang="en-US"/>
    </a:defPPr>
    <a:lvl1pPr marL="0" algn="l" defTabSz="2612404" rtl="0" eaLnBrk="1" latinLnBrk="0" hangingPunct="1">
      <a:defRPr sz="5100" kern="1200">
        <a:solidFill>
          <a:schemeClr val="tx1"/>
        </a:solidFill>
        <a:latin typeface="+mn-lt"/>
        <a:ea typeface="+mn-ea"/>
        <a:cs typeface="+mn-cs"/>
      </a:defRPr>
    </a:lvl1pPr>
    <a:lvl2pPr marL="1306202" algn="l" defTabSz="2612404" rtl="0" eaLnBrk="1" latinLnBrk="0" hangingPunct="1">
      <a:defRPr sz="5100" kern="1200">
        <a:solidFill>
          <a:schemeClr val="tx1"/>
        </a:solidFill>
        <a:latin typeface="+mn-lt"/>
        <a:ea typeface="+mn-ea"/>
        <a:cs typeface="+mn-cs"/>
      </a:defRPr>
    </a:lvl2pPr>
    <a:lvl3pPr marL="2612404" algn="l" defTabSz="2612404" rtl="0" eaLnBrk="1" latinLnBrk="0" hangingPunct="1">
      <a:defRPr sz="5100" kern="1200">
        <a:solidFill>
          <a:schemeClr val="tx1"/>
        </a:solidFill>
        <a:latin typeface="+mn-lt"/>
        <a:ea typeface="+mn-ea"/>
        <a:cs typeface="+mn-cs"/>
      </a:defRPr>
    </a:lvl3pPr>
    <a:lvl4pPr marL="3918606" algn="l" defTabSz="2612404" rtl="0" eaLnBrk="1" latinLnBrk="0" hangingPunct="1">
      <a:defRPr sz="5100" kern="1200">
        <a:solidFill>
          <a:schemeClr val="tx1"/>
        </a:solidFill>
        <a:latin typeface="+mn-lt"/>
        <a:ea typeface="+mn-ea"/>
        <a:cs typeface="+mn-cs"/>
      </a:defRPr>
    </a:lvl4pPr>
    <a:lvl5pPr marL="5224808" algn="l" defTabSz="2612404" rtl="0" eaLnBrk="1" latinLnBrk="0" hangingPunct="1">
      <a:defRPr sz="5100" kern="1200">
        <a:solidFill>
          <a:schemeClr val="tx1"/>
        </a:solidFill>
        <a:latin typeface="+mn-lt"/>
        <a:ea typeface="+mn-ea"/>
        <a:cs typeface="+mn-cs"/>
      </a:defRPr>
    </a:lvl5pPr>
    <a:lvl6pPr marL="6531011" algn="l" defTabSz="2612404" rtl="0" eaLnBrk="1" latinLnBrk="0" hangingPunct="1">
      <a:defRPr sz="5100" kern="1200">
        <a:solidFill>
          <a:schemeClr val="tx1"/>
        </a:solidFill>
        <a:latin typeface="+mn-lt"/>
        <a:ea typeface="+mn-ea"/>
        <a:cs typeface="+mn-cs"/>
      </a:defRPr>
    </a:lvl6pPr>
    <a:lvl7pPr marL="7837213" algn="l" defTabSz="2612404" rtl="0" eaLnBrk="1" latinLnBrk="0" hangingPunct="1">
      <a:defRPr sz="5100" kern="1200">
        <a:solidFill>
          <a:schemeClr val="tx1"/>
        </a:solidFill>
        <a:latin typeface="+mn-lt"/>
        <a:ea typeface="+mn-ea"/>
        <a:cs typeface="+mn-cs"/>
      </a:defRPr>
    </a:lvl7pPr>
    <a:lvl8pPr marL="9143415" algn="l" defTabSz="2612404" rtl="0" eaLnBrk="1" latinLnBrk="0" hangingPunct="1">
      <a:defRPr sz="5100" kern="1200">
        <a:solidFill>
          <a:schemeClr val="tx1"/>
        </a:solidFill>
        <a:latin typeface="+mn-lt"/>
        <a:ea typeface="+mn-ea"/>
        <a:cs typeface="+mn-cs"/>
      </a:defRPr>
    </a:lvl8pPr>
    <a:lvl9pPr marL="10449617" algn="l" defTabSz="2612404" rtl="0" eaLnBrk="1" latinLnBrk="0" hangingPunct="1">
      <a:defRPr sz="51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50" d="100"/>
          <a:sy n="50" d="100"/>
        </p:scale>
        <p:origin x="-702" y="1530"/>
      </p:cViewPr>
      <p:guideLst>
        <p:guide orient="horz" pos="8640"/>
        <p:guide pos="576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371600" y="8521706"/>
            <a:ext cx="15544800" cy="5880099"/>
          </a:xfrm>
        </p:spPr>
        <p:txBody>
          <a:bodyPr/>
          <a:lstStyle/>
          <a:p>
            <a:r>
              <a:rPr lang="en-US" smtClean="0"/>
              <a:t>Click to edit Master title style</a:t>
            </a:r>
            <a:endParaRPr lang="en-US"/>
          </a:p>
        </p:txBody>
      </p:sp>
      <p:sp>
        <p:nvSpPr>
          <p:cNvPr id="3" name="Subtitle 2"/>
          <p:cNvSpPr>
            <a:spLocks noGrp="1"/>
          </p:cNvSpPr>
          <p:nvPr>
            <p:ph type="subTitle" idx="1"/>
          </p:nvPr>
        </p:nvSpPr>
        <p:spPr>
          <a:xfrm>
            <a:off x="2743200" y="15544800"/>
            <a:ext cx="12801600" cy="7010400"/>
          </a:xfrm>
        </p:spPr>
        <p:txBody>
          <a:bodyPr/>
          <a:lstStyle>
            <a:lvl1pPr marL="0" indent="0" algn="ctr">
              <a:buNone/>
              <a:defRPr>
                <a:solidFill>
                  <a:schemeClr val="tx1">
                    <a:tint val="75000"/>
                  </a:schemeClr>
                </a:solidFill>
              </a:defRPr>
            </a:lvl1pPr>
            <a:lvl2pPr marL="1306202" indent="0" algn="ctr">
              <a:buNone/>
              <a:defRPr>
                <a:solidFill>
                  <a:schemeClr val="tx1">
                    <a:tint val="75000"/>
                  </a:schemeClr>
                </a:solidFill>
              </a:defRPr>
            </a:lvl2pPr>
            <a:lvl3pPr marL="2612404" indent="0" algn="ctr">
              <a:buNone/>
              <a:defRPr>
                <a:solidFill>
                  <a:schemeClr val="tx1">
                    <a:tint val="75000"/>
                  </a:schemeClr>
                </a:solidFill>
              </a:defRPr>
            </a:lvl3pPr>
            <a:lvl4pPr marL="3918606" indent="0" algn="ctr">
              <a:buNone/>
              <a:defRPr>
                <a:solidFill>
                  <a:schemeClr val="tx1">
                    <a:tint val="75000"/>
                  </a:schemeClr>
                </a:solidFill>
              </a:defRPr>
            </a:lvl4pPr>
            <a:lvl5pPr marL="5224808" indent="0" algn="ctr">
              <a:buNone/>
              <a:defRPr>
                <a:solidFill>
                  <a:schemeClr val="tx1">
                    <a:tint val="75000"/>
                  </a:schemeClr>
                </a:solidFill>
              </a:defRPr>
            </a:lvl5pPr>
            <a:lvl6pPr marL="6531011" indent="0" algn="ctr">
              <a:buNone/>
              <a:defRPr>
                <a:solidFill>
                  <a:schemeClr val="tx1">
                    <a:tint val="75000"/>
                  </a:schemeClr>
                </a:solidFill>
              </a:defRPr>
            </a:lvl6pPr>
            <a:lvl7pPr marL="7837213" indent="0" algn="ctr">
              <a:buNone/>
              <a:defRPr>
                <a:solidFill>
                  <a:schemeClr val="tx1">
                    <a:tint val="75000"/>
                  </a:schemeClr>
                </a:solidFill>
              </a:defRPr>
            </a:lvl7pPr>
            <a:lvl8pPr marL="9143415" indent="0" algn="ctr">
              <a:buNone/>
              <a:defRPr>
                <a:solidFill>
                  <a:schemeClr val="tx1">
                    <a:tint val="75000"/>
                  </a:schemeClr>
                </a:solidFill>
              </a:defRPr>
            </a:lvl8pPr>
            <a:lvl9pPr marL="10449617"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B61B61D1-7824-43B3-ADBA-3F704083BD82}" type="datetimeFigureOut">
              <a:rPr lang="en-US" smtClean="0"/>
              <a:t>3/5/2014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63A6531-7FB9-406C-B67A-8BEB9A584575}" type="slidenum">
              <a:rPr lang="en-US" smtClean="0"/>
              <a:t>‹#›</a:t>
            </a:fld>
            <a:endParaRPr lang="en-US"/>
          </a:p>
        </p:txBody>
      </p:sp>
    </p:spTree>
    <p:extLst>
      <p:ext uri="{BB962C8B-B14F-4D97-AF65-F5344CB8AC3E}">
        <p14:creationId xmlns:p14="http://schemas.microsoft.com/office/powerpoint/2010/main" val="329035638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61B61D1-7824-43B3-ADBA-3F704083BD82}" type="datetimeFigureOut">
              <a:rPr lang="en-US" smtClean="0"/>
              <a:t>3/5/2014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63A6531-7FB9-406C-B67A-8BEB9A584575}" type="slidenum">
              <a:rPr lang="en-US" smtClean="0"/>
              <a:t>‹#›</a:t>
            </a:fld>
            <a:endParaRPr lang="en-US"/>
          </a:p>
        </p:txBody>
      </p:sp>
    </p:spTree>
    <p:extLst>
      <p:ext uri="{BB962C8B-B14F-4D97-AF65-F5344CB8AC3E}">
        <p14:creationId xmlns:p14="http://schemas.microsoft.com/office/powerpoint/2010/main" val="179218505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3258800" y="1098557"/>
            <a:ext cx="4114800" cy="23406099"/>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914400" y="1098557"/>
            <a:ext cx="12039600" cy="23406099"/>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61B61D1-7824-43B3-ADBA-3F704083BD82}" type="datetimeFigureOut">
              <a:rPr lang="en-US" smtClean="0"/>
              <a:t>3/5/2014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63A6531-7FB9-406C-B67A-8BEB9A584575}" type="slidenum">
              <a:rPr lang="en-US" smtClean="0"/>
              <a:t>‹#›</a:t>
            </a:fld>
            <a:endParaRPr lang="en-US"/>
          </a:p>
        </p:txBody>
      </p:sp>
    </p:spTree>
    <p:extLst>
      <p:ext uri="{BB962C8B-B14F-4D97-AF65-F5344CB8AC3E}">
        <p14:creationId xmlns:p14="http://schemas.microsoft.com/office/powerpoint/2010/main" val="269703107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61B61D1-7824-43B3-ADBA-3F704083BD82}" type="datetimeFigureOut">
              <a:rPr lang="en-US" smtClean="0"/>
              <a:t>3/5/2014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63A6531-7FB9-406C-B67A-8BEB9A584575}" type="slidenum">
              <a:rPr lang="en-US" smtClean="0"/>
              <a:t>‹#›</a:t>
            </a:fld>
            <a:endParaRPr lang="en-US"/>
          </a:p>
        </p:txBody>
      </p:sp>
    </p:spTree>
    <p:extLst>
      <p:ext uri="{BB962C8B-B14F-4D97-AF65-F5344CB8AC3E}">
        <p14:creationId xmlns:p14="http://schemas.microsoft.com/office/powerpoint/2010/main" val="118446137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444627" y="17627601"/>
            <a:ext cx="15544800" cy="5448300"/>
          </a:xfrm>
        </p:spPr>
        <p:txBody>
          <a:bodyPr anchor="t"/>
          <a:lstStyle>
            <a:lvl1pPr algn="l">
              <a:defRPr sz="11400" b="1" cap="all"/>
            </a:lvl1pPr>
          </a:lstStyle>
          <a:p>
            <a:r>
              <a:rPr lang="en-US" smtClean="0"/>
              <a:t>Click to edit Master title style</a:t>
            </a:r>
            <a:endParaRPr lang="en-US"/>
          </a:p>
        </p:txBody>
      </p:sp>
      <p:sp>
        <p:nvSpPr>
          <p:cNvPr id="3" name="Text Placeholder 2"/>
          <p:cNvSpPr>
            <a:spLocks noGrp="1"/>
          </p:cNvSpPr>
          <p:nvPr>
            <p:ph type="body" idx="1"/>
          </p:nvPr>
        </p:nvSpPr>
        <p:spPr>
          <a:xfrm>
            <a:off x="1444627" y="11626856"/>
            <a:ext cx="15544800" cy="6000747"/>
          </a:xfrm>
        </p:spPr>
        <p:txBody>
          <a:bodyPr anchor="b"/>
          <a:lstStyle>
            <a:lvl1pPr marL="0" indent="0">
              <a:buNone/>
              <a:defRPr sz="5700">
                <a:solidFill>
                  <a:schemeClr val="tx1">
                    <a:tint val="75000"/>
                  </a:schemeClr>
                </a:solidFill>
              </a:defRPr>
            </a:lvl1pPr>
            <a:lvl2pPr marL="1306202" indent="0">
              <a:buNone/>
              <a:defRPr sz="5100">
                <a:solidFill>
                  <a:schemeClr val="tx1">
                    <a:tint val="75000"/>
                  </a:schemeClr>
                </a:solidFill>
              </a:defRPr>
            </a:lvl2pPr>
            <a:lvl3pPr marL="2612404" indent="0">
              <a:buNone/>
              <a:defRPr sz="4600">
                <a:solidFill>
                  <a:schemeClr val="tx1">
                    <a:tint val="75000"/>
                  </a:schemeClr>
                </a:solidFill>
              </a:defRPr>
            </a:lvl3pPr>
            <a:lvl4pPr marL="3918606" indent="0">
              <a:buNone/>
              <a:defRPr sz="4000">
                <a:solidFill>
                  <a:schemeClr val="tx1">
                    <a:tint val="75000"/>
                  </a:schemeClr>
                </a:solidFill>
              </a:defRPr>
            </a:lvl4pPr>
            <a:lvl5pPr marL="5224808" indent="0">
              <a:buNone/>
              <a:defRPr sz="4000">
                <a:solidFill>
                  <a:schemeClr val="tx1">
                    <a:tint val="75000"/>
                  </a:schemeClr>
                </a:solidFill>
              </a:defRPr>
            </a:lvl5pPr>
            <a:lvl6pPr marL="6531011" indent="0">
              <a:buNone/>
              <a:defRPr sz="4000">
                <a:solidFill>
                  <a:schemeClr val="tx1">
                    <a:tint val="75000"/>
                  </a:schemeClr>
                </a:solidFill>
              </a:defRPr>
            </a:lvl6pPr>
            <a:lvl7pPr marL="7837213" indent="0">
              <a:buNone/>
              <a:defRPr sz="4000">
                <a:solidFill>
                  <a:schemeClr val="tx1">
                    <a:tint val="75000"/>
                  </a:schemeClr>
                </a:solidFill>
              </a:defRPr>
            </a:lvl7pPr>
            <a:lvl8pPr marL="9143415" indent="0">
              <a:buNone/>
              <a:defRPr sz="4000">
                <a:solidFill>
                  <a:schemeClr val="tx1">
                    <a:tint val="75000"/>
                  </a:schemeClr>
                </a:solidFill>
              </a:defRPr>
            </a:lvl8pPr>
            <a:lvl9pPr marL="10449617" indent="0">
              <a:buNone/>
              <a:defRPr sz="40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61D1-7824-43B3-ADBA-3F704083BD82}" type="datetimeFigureOut">
              <a:rPr lang="en-US" smtClean="0"/>
              <a:t>3/5/2014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63A6531-7FB9-406C-B67A-8BEB9A584575}" type="slidenum">
              <a:rPr lang="en-US" smtClean="0"/>
              <a:t>‹#›</a:t>
            </a:fld>
            <a:endParaRPr lang="en-US"/>
          </a:p>
        </p:txBody>
      </p:sp>
    </p:spTree>
    <p:extLst>
      <p:ext uri="{BB962C8B-B14F-4D97-AF65-F5344CB8AC3E}">
        <p14:creationId xmlns:p14="http://schemas.microsoft.com/office/powerpoint/2010/main" val="74230306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914400" y="6400805"/>
            <a:ext cx="8077200" cy="18103851"/>
          </a:xfrm>
        </p:spPr>
        <p:txBody>
          <a:bodyPr/>
          <a:lstStyle>
            <a:lvl1pPr>
              <a:defRPr sz="8000"/>
            </a:lvl1pPr>
            <a:lvl2pPr>
              <a:defRPr sz="6800"/>
            </a:lvl2pPr>
            <a:lvl3pPr>
              <a:defRPr sz="5700"/>
            </a:lvl3pPr>
            <a:lvl4pPr>
              <a:defRPr sz="5100"/>
            </a:lvl4pPr>
            <a:lvl5pPr>
              <a:defRPr sz="5100"/>
            </a:lvl5pPr>
            <a:lvl6pPr>
              <a:defRPr sz="5100"/>
            </a:lvl6pPr>
            <a:lvl7pPr>
              <a:defRPr sz="5100"/>
            </a:lvl7pPr>
            <a:lvl8pPr>
              <a:defRPr sz="5100"/>
            </a:lvl8pPr>
            <a:lvl9pPr>
              <a:defRPr sz="51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9296400" y="6400805"/>
            <a:ext cx="8077200" cy="18103851"/>
          </a:xfrm>
        </p:spPr>
        <p:txBody>
          <a:bodyPr/>
          <a:lstStyle>
            <a:lvl1pPr>
              <a:defRPr sz="8000"/>
            </a:lvl1pPr>
            <a:lvl2pPr>
              <a:defRPr sz="6800"/>
            </a:lvl2pPr>
            <a:lvl3pPr>
              <a:defRPr sz="5700"/>
            </a:lvl3pPr>
            <a:lvl4pPr>
              <a:defRPr sz="5100"/>
            </a:lvl4pPr>
            <a:lvl5pPr>
              <a:defRPr sz="5100"/>
            </a:lvl5pPr>
            <a:lvl6pPr>
              <a:defRPr sz="5100"/>
            </a:lvl6pPr>
            <a:lvl7pPr>
              <a:defRPr sz="5100"/>
            </a:lvl7pPr>
            <a:lvl8pPr>
              <a:defRPr sz="5100"/>
            </a:lvl8pPr>
            <a:lvl9pPr>
              <a:defRPr sz="51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B61B61D1-7824-43B3-ADBA-3F704083BD82}" type="datetimeFigureOut">
              <a:rPr lang="en-US" smtClean="0"/>
              <a:t>3/5/2014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63A6531-7FB9-406C-B67A-8BEB9A584575}" type="slidenum">
              <a:rPr lang="en-US" smtClean="0"/>
              <a:t>‹#›</a:t>
            </a:fld>
            <a:endParaRPr lang="en-US"/>
          </a:p>
        </p:txBody>
      </p:sp>
    </p:spTree>
    <p:extLst>
      <p:ext uri="{BB962C8B-B14F-4D97-AF65-F5344CB8AC3E}">
        <p14:creationId xmlns:p14="http://schemas.microsoft.com/office/powerpoint/2010/main" val="257645921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914401" y="6140452"/>
            <a:ext cx="8080376" cy="2559048"/>
          </a:xfrm>
        </p:spPr>
        <p:txBody>
          <a:bodyPr anchor="b"/>
          <a:lstStyle>
            <a:lvl1pPr marL="0" indent="0">
              <a:buNone/>
              <a:defRPr sz="6800" b="1"/>
            </a:lvl1pPr>
            <a:lvl2pPr marL="1306202" indent="0">
              <a:buNone/>
              <a:defRPr sz="5700" b="1"/>
            </a:lvl2pPr>
            <a:lvl3pPr marL="2612404" indent="0">
              <a:buNone/>
              <a:defRPr sz="5100" b="1"/>
            </a:lvl3pPr>
            <a:lvl4pPr marL="3918606" indent="0">
              <a:buNone/>
              <a:defRPr sz="4600" b="1"/>
            </a:lvl4pPr>
            <a:lvl5pPr marL="5224808" indent="0">
              <a:buNone/>
              <a:defRPr sz="4600" b="1"/>
            </a:lvl5pPr>
            <a:lvl6pPr marL="6531011" indent="0">
              <a:buNone/>
              <a:defRPr sz="4600" b="1"/>
            </a:lvl6pPr>
            <a:lvl7pPr marL="7837213" indent="0">
              <a:buNone/>
              <a:defRPr sz="4600" b="1"/>
            </a:lvl7pPr>
            <a:lvl8pPr marL="9143415" indent="0">
              <a:buNone/>
              <a:defRPr sz="4600" b="1"/>
            </a:lvl8pPr>
            <a:lvl9pPr marL="10449617" indent="0">
              <a:buNone/>
              <a:defRPr sz="4600" b="1"/>
            </a:lvl9pPr>
          </a:lstStyle>
          <a:p>
            <a:pPr lvl="0"/>
            <a:r>
              <a:rPr lang="en-US" smtClean="0"/>
              <a:t>Click to edit Master text styles</a:t>
            </a:r>
          </a:p>
        </p:txBody>
      </p:sp>
      <p:sp>
        <p:nvSpPr>
          <p:cNvPr id="4" name="Content Placeholder 3"/>
          <p:cNvSpPr>
            <a:spLocks noGrp="1"/>
          </p:cNvSpPr>
          <p:nvPr>
            <p:ph sz="half" idx="2"/>
          </p:nvPr>
        </p:nvSpPr>
        <p:spPr>
          <a:xfrm>
            <a:off x="914401" y="8699500"/>
            <a:ext cx="8080376" cy="15805152"/>
          </a:xfrm>
        </p:spPr>
        <p:txBody>
          <a:bodyPr/>
          <a:lstStyle>
            <a:lvl1pPr>
              <a:defRPr sz="6800"/>
            </a:lvl1pPr>
            <a:lvl2pPr>
              <a:defRPr sz="5700"/>
            </a:lvl2pPr>
            <a:lvl3pPr>
              <a:defRPr sz="5100"/>
            </a:lvl3pPr>
            <a:lvl4pPr>
              <a:defRPr sz="4600"/>
            </a:lvl4pPr>
            <a:lvl5pPr>
              <a:defRPr sz="4600"/>
            </a:lvl5pPr>
            <a:lvl6pPr>
              <a:defRPr sz="4600"/>
            </a:lvl6pPr>
            <a:lvl7pPr>
              <a:defRPr sz="4600"/>
            </a:lvl7pPr>
            <a:lvl8pPr>
              <a:defRPr sz="4600"/>
            </a:lvl8pPr>
            <a:lvl9pPr>
              <a:defRPr sz="4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9290053" y="6140452"/>
            <a:ext cx="8083549" cy="2559048"/>
          </a:xfrm>
        </p:spPr>
        <p:txBody>
          <a:bodyPr anchor="b"/>
          <a:lstStyle>
            <a:lvl1pPr marL="0" indent="0">
              <a:buNone/>
              <a:defRPr sz="6800" b="1"/>
            </a:lvl1pPr>
            <a:lvl2pPr marL="1306202" indent="0">
              <a:buNone/>
              <a:defRPr sz="5700" b="1"/>
            </a:lvl2pPr>
            <a:lvl3pPr marL="2612404" indent="0">
              <a:buNone/>
              <a:defRPr sz="5100" b="1"/>
            </a:lvl3pPr>
            <a:lvl4pPr marL="3918606" indent="0">
              <a:buNone/>
              <a:defRPr sz="4600" b="1"/>
            </a:lvl4pPr>
            <a:lvl5pPr marL="5224808" indent="0">
              <a:buNone/>
              <a:defRPr sz="4600" b="1"/>
            </a:lvl5pPr>
            <a:lvl6pPr marL="6531011" indent="0">
              <a:buNone/>
              <a:defRPr sz="4600" b="1"/>
            </a:lvl6pPr>
            <a:lvl7pPr marL="7837213" indent="0">
              <a:buNone/>
              <a:defRPr sz="4600" b="1"/>
            </a:lvl7pPr>
            <a:lvl8pPr marL="9143415" indent="0">
              <a:buNone/>
              <a:defRPr sz="4600" b="1"/>
            </a:lvl8pPr>
            <a:lvl9pPr marL="10449617" indent="0">
              <a:buNone/>
              <a:defRPr sz="4600" b="1"/>
            </a:lvl9pPr>
          </a:lstStyle>
          <a:p>
            <a:pPr lvl="0"/>
            <a:r>
              <a:rPr lang="en-US" smtClean="0"/>
              <a:t>Click to edit Master text styles</a:t>
            </a:r>
          </a:p>
        </p:txBody>
      </p:sp>
      <p:sp>
        <p:nvSpPr>
          <p:cNvPr id="6" name="Content Placeholder 5"/>
          <p:cNvSpPr>
            <a:spLocks noGrp="1"/>
          </p:cNvSpPr>
          <p:nvPr>
            <p:ph sz="quarter" idx="4"/>
          </p:nvPr>
        </p:nvSpPr>
        <p:spPr>
          <a:xfrm>
            <a:off x="9290053" y="8699500"/>
            <a:ext cx="8083549" cy="15805152"/>
          </a:xfrm>
        </p:spPr>
        <p:txBody>
          <a:bodyPr/>
          <a:lstStyle>
            <a:lvl1pPr>
              <a:defRPr sz="6800"/>
            </a:lvl1pPr>
            <a:lvl2pPr>
              <a:defRPr sz="5700"/>
            </a:lvl2pPr>
            <a:lvl3pPr>
              <a:defRPr sz="5100"/>
            </a:lvl3pPr>
            <a:lvl4pPr>
              <a:defRPr sz="4600"/>
            </a:lvl4pPr>
            <a:lvl5pPr>
              <a:defRPr sz="4600"/>
            </a:lvl5pPr>
            <a:lvl6pPr>
              <a:defRPr sz="4600"/>
            </a:lvl6pPr>
            <a:lvl7pPr>
              <a:defRPr sz="4600"/>
            </a:lvl7pPr>
            <a:lvl8pPr>
              <a:defRPr sz="4600"/>
            </a:lvl8pPr>
            <a:lvl9pPr>
              <a:defRPr sz="4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B61B61D1-7824-43B3-ADBA-3F704083BD82}" type="datetimeFigureOut">
              <a:rPr lang="en-US" smtClean="0"/>
              <a:t>3/5/2014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63A6531-7FB9-406C-B67A-8BEB9A584575}" type="slidenum">
              <a:rPr lang="en-US" smtClean="0"/>
              <a:t>‹#›</a:t>
            </a:fld>
            <a:endParaRPr lang="en-US"/>
          </a:p>
        </p:txBody>
      </p:sp>
    </p:spTree>
    <p:extLst>
      <p:ext uri="{BB962C8B-B14F-4D97-AF65-F5344CB8AC3E}">
        <p14:creationId xmlns:p14="http://schemas.microsoft.com/office/powerpoint/2010/main" val="142594563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B61B61D1-7824-43B3-ADBA-3F704083BD82}" type="datetimeFigureOut">
              <a:rPr lang="en-US" smtClean="0"/>
              <a:t>3/5/2014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63A6531-7FB9-406C-B67A-8BEB9A584575}" type="slidenum">
              <a:rPr lang="en-US" smtClean="0"/>
              <a:t>‹#›</a:t>
            </a:fld>
            <a:endParaRPr lang="en-US"/>
          </a:p>
        </p:txBody>
      </p:sp>
    </p:spTree>
    <p:extLst>
      <p:ext uri="{BB962C8B-B14F-4D97-AF65-F5344CB8AC3E}">
        <p14:creationId xmlns:p14="http://schemas.microsoft.com/office/powerpoint/2010/main" val="216124886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61D1-7824-43B3-ADBA-3F704083BD82}" type="datetimeFigureOut">
              <a:rPr lang="en-US" smtClean="0"/>
              <a:t>3/5/2014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63A6531-7FB9-406C-B67A-8BEB9A584575}" type="slidenum">
              <a:rPr lang="en-US" smtClean="0"/>
              <a:t>‹#›</a:t>
            </a:fld>
            <a:endParaRPr lang="en-US"/>
          </a:p>
        </p:txBody>
      </p:sp>
    </p:spTree>
    <p:extLst>
      <p:ext uri="{BB962C8B-B14F-4D97-AF65-F5344CB8AC3E}">
        <p14:creationId xmlns:p14="http://schemas.microsoft.com/office/powerpoint/2010/main" val="67757814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1" y="1092201"/>
            <a:ext cx="6016627" cy="4648200"/>
          </a:xfrm>
        </p:spPr>
        <p:txBody>
          <a:bodyPr anchor="b"/>
          <a:lstStyle>
            <a:lvl1pPr algn="l">
              <a:defRPr sz="5700" b="1"/>
            </a:lvl1pPr>
          </a:lstStyle>
          <a:p>
            <a:r>
              <a:rPr lang="en-US" smtClean="0"/>
              <a:t>Click to edit Master title style</a:t>
            </a:r>
            <a:endParaRPr lang="en-US"/>
          </a:p>
        </p:txBody>
      </p:sp>
      <p:sp>
        <p:nvSpPr>
          <p:cNvPr id="3" name="Content Placeholder 2"/>
          <p:cNvSpPr>
            <a:spLocks noGrp="1"/>
          </p:cNvSpPr>
          <p:nvPr>
            <p:ph idx="1"/>
          </p:nvPr>
        </p:nvSpPr>
        <p:spPr>
          <a:xfrm>
            <a:off x="7150100" y="1092203"/>
            <a:ext cx="10223501" cy="23412453"/>
          </a:xfrm>
        </p:spPr>
        <p:txBody>
          <a:bodyPr/>
          <a:lstStyle>
            <a:lvl1pPr>
              <a:defRPr sz="9200"/>
            </a:lvl1pPr>
            <a:lvl2pPr>
              <a:defRPr sz="8000"/>
            </a:lvl2pPr>
            <a:lvl3pPr>
              <a:defRPr sz="6800"/>
            </a:lvl3pPr>
            <a:lvl4pPr>
              <a:defRPr sz="5700"/>
            </a:lvl4pPr>
            <a:lvl5pPr>
              <a:defRPr sz="5700"/>
            </a:lvl5pPr>
            <a:lvl6pPr>
              <a:defRPr sz="5700"/>
            </a:lvl6pPr>
            <a:lvl7pPr>
              <a:defRPr sz="5700"/>
            </a:lvl7pPr>
            <a:lvl8pPr>
              <a:defRPr sz="5700"/>
            </a:lvl8pPr>
            <a:lvl9pPr>
              <a:defRPr sz="57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914401" y="5740403"/>
            <a:ext cx="6016627" cy="18764253"/>
          </a:xfrm>
        </p:spPr>
        <p:txBody>
          <a:bodyPr/>
          <a:lstStyle>
            <a:lvl1pPr marL="0" indent="0">
              <a:buNone/>
              <a:defRPr sz="4000"/>
            </a:lvl1pPr>
            <a:lvl2pPr marL="1306202" indent="0">
              <a:buNone/>
              <a:defRPr sz="3500"/>
            </a:lvl2pPr>
            <a:lvl3pPr marL="2612404" indent="0">
              <a:buNone/>
              <a:defRPr sz="2900"/>
            </a:lvl3pPr>
            <a:lvl4pPr marL="3918606" indent="0">
              <a:buNone/>
              <a:defRPr sz="2600"/>
            </a:lvl4pPr>
            <a:lvl5pPr marL="5224808" indent="0">
              <a:buNone/>
              <a:defRPr sz="2600"/>
            </a:lvl5pPr>
            <a:lvl6pPr marL="6531011" indent="0">
              <a:buNone/>
              <a:defRPr sz="2600"/>
            </a:lvl6pPr>
            <a:lvl7pPr marL="7837213" indent="0">
              <a:buNone/>
              <a:defRPr sz="2600"/>
            </a:lvl7pPr>
            <a:lvl8pPr marL="9143415" indent="0">
              <a:buNone/>
              <a:defRPr sz="2600"/>
            </a:lvl8pPr>
            <a:lvl9pPr marL="10449617" indent="0">
              <a:buNone/>
              <a:defRPr sz="26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61B61D1-7824-43B3-ADBA-3F704083BD82}" type="datetimeFigureOut">
              <a:rPr lang="en-US" smtClean="0"/>
              <a:t>3/5/2014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63A6531-7FB9-406C-B67A-8BEB9A584575}" type="slidenum">
              <a:rPr lang="en-US" smtClean="0"/>
              <a:t>‹#›</a:t>
            </a:fld>
            <a:endParaRPr lang="en-US"/>
          </a:p>
        </p:txBody>
      </p:sp>
    </p:spTree>
    <p:extLst>
      <p:ext uri="{BB962C8B-B14F-4D97-AF65-F5344CB8AC3E}">
        <p14:creationId xmlns:p14="http://schemas.microsoft.com/office/powerpoint/2010/main" val="321639408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584576" y="19202402"/>
            <a:ext cx="10972800" cy="2266953"/>
          </a:xfrm>
        </p:spPr>
        <p:txBody>
          <a:bodyPr anchor="b"/>
          <a:lstStyle>
            <a:lvl1pPr algn="l">
              <a:defRPr sz="5700" b="1"/>
            </a:lvl1pPr>
          </a:lstStyle>
          <a:p>
            <a:r>
              <a:rPr lang="en-US" smtClean="0"/>
              <a:t>Click to edit Master title style</a:t>
            </a:r>
            <a:endParaRPr lang="en-US"/>
          </a:p>
        </p:txBody>
      </p:sp>
      <p:sp>
        <p:nvSpPr>
          <p:cNvPr id="3" name="Picture Placeholder 2"/>
          <p:cNvSpPr>
            <a:spLocks noGrp="1"/>
          </p:cNvSpPr>
          <p:nvPr>
            <p:ph type="pic" idx="1"/>
          </p:nvPr>
        </p:nvSpPr>
        <p:spPr>
          <a:xfrm>
            <a:off x="3584576" y="2451099"/>
            <a:ext cx="10972800" cy="16459200"/>
          </a:xfrm>
        </p:spPr>
        <p:txBody>
          <a:bodyPr/>
          <a:lstStyle>
            <a:lvl1pPr marL="0" indent="0">
              <a:buNone/>
              <a:defRPr sz="9200"/>
            </a:lvl1pPr>
            <a:lvl2pPr marL="1306202" indent="0">
              <a:buNone/>
              <a:defRPr sz="8000"/>
            </a:lvl2pPr>
            <a:lvl3pPr marL="2612404" indent="0">
              <a:buNone/>
              <a:defRPr sz="6800"/>
            </a:lvl3pPr>
            <a:lvl4pPr marL="3918606" indent="0">
              <a:buNone/>
              <a:defRPr sz="5700"/>
            </a:lvl4pPr>
            <a:lvl5pPr marL="5224808" indent="0">
              <a:buNone/>
              <a:defRPr sz="5700"/>
            </a:lvl5pPr>
            <a:lvl6pPr marL="6531011" indent="0">
              <a:buNone/>
              <a:defRPr sz="5700"/>
            </a:lvl6pPr>
            <a:lvl7pPr marL="7837213" indent="0">
              <a:buNone/>
              <a:defRPr sz="5700"/>
            </a:lvl7pPr>
            <a:lvl8pPr marL="9143415" indent="0">
              <a:buNone/>
              <a:defRPr sz="5700"/>
            </a:lvl8pPr>
            <a:lvl9pPr marL="10449617" indent="0">
              <a:buNone/>
              <a:defRPr sz="5700"/>
            </a:lvl9pPr>
          </a:lstStyle>
          <a:p>
            <a:endParaRPr lang="en-US"/>
          </a:p>
        </p:txBody>
      </p:sp>
      <p:sp>
        <p:nvSpPr>
          <p:cNvPr id="4" name="Text Placeholder 3"/>
          <p:cNvSpPr>
            <a:spLocks noGrp="1"/>
          </p:cNvSpPr>
          <p:nvPr>
            <p:ph type="body" sz="half" idx="2"/>
          </p:nvPr>
        </p:nvSpPr>
        <p:spPr>
          <a:xfrm>
            <a:off x="3584576" y="21469355"/>
            <a:ext cx="10972800" cy="3219447"/>
          </a:xfrm>
        </p:spPr>
        <p:txBody>
          <a:bodyPr/>
          <a:lstStyle>
            <a:lvl1pPr marL="0" indent="0">
              <a:buNone/>
              <a:defRPr sz="4000"/>
            </a:lvl1pPr>
            <a:lvl2pPr marL="1306202" indent="0">
              <a:buNone/>
              <a:defRPr sz="3500"/>
            </a:lvl2pPr>
            <a:lvl3pPr marL="2612404" indent="0">
              <a:buNone/>
              <a:defRPr sz="2900"/>
            </a:lvl3pPr>
            <a:lvl4pPr marL="3918606" indent="0">
              <a:buNone/>
              <a:defRPr sz="2600"/>
            </a:lvl4pPr>
            <a:lvl5pPr marL="5224808" indent="0">
              <a:buNone/>
              <a:defRPr sz="2600"/>
            </a:lvl5pPr>
            <a:lvl6pPr marL="6531011" indent="0">
              <a:buNone/>
              <a:defRPr sz="2600"/>
            </a:lvl6pPr>
            <a:lvl7pPr marL="7837213" indent="0">
              <a:buNone/>
              <a:defRPr sz="2600"/>
            </a:lvl7pPr>
            <a:lvl8pPr marL="9143415" indent="0">
              <a:buNone/>
              <a:defRPr sz="2600"/>
            </a:lvl8pPr>
            <a:lvl9pPr marL="10449617" indent="0">
              <a:buNone/>
              <a:defRPr sz="26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61B61D1-7824-43B3-ADBA-3F704083BD82}" type="datetimeFigureOut">
              <a:rPr lang="en-US" smtClean="0"/>
              <a:t>3/5/2014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63A6531-7FB9-406C-B67A-8BEB9A584575}" type="slidenum">
              <a:rPr lang="en-US" smtClean="0"/>
              <a:t>‹#›</a:t>
            </a:fld>
            <a:endParaRPr lang="en-US"/>
          </a:p>
        </p:txBody>
      </p:sp>
    </p:spTree>
    <p:extLst>
      <p:ext uri="{BB962C8B-B14F-4D97-AF65-F5344CB8AC3E}">
        <p14:creationId xmlns:p14="http://schemas.microsoft.com/office/powerpoint/2010/main" val="103548108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914400" y="1098552"/>
            <a:ext cx="16459200" cy="4572000"/>
          </a:xfrm>
          <a:prstGeom prst="rect">
            <a:avLst/>
          </a:prstGeom>
        </p:spPr>
        <p:txBody>
          <a:bodyPr vert="horz" lIns="261240" tIns="130620" rIns="261240" bIns="1306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914400" y="6400805"/>
            <a:ext cx="16459200" cy="18103851"/>
          </a:xfrm>
          <a:prstGeom prst="rect">
            <a:avLst/>
          </a:prstGeom>
        </p:spPr>
        <p:txBody>
          <a:bodyPr vert="horz" lIns="261240" tIns="130620" rIns="261240" bIns="1306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914400" y="25425404"/>
            <a:ext cx="4267200" cy="1460499"/>
          </a:xfrm>
          <a:prstGeom prst="rect">
            <a:avLst/>
          </a:prstGeom>
        </p:spPr>
        <p:txBody>
          <a:bodyPr vert="horz" lIns="261240" tIns="130620" rIns="261240" bIns="130620" rtlCol="0" anchor="ctr"/>
          <a:lstStyle>
            <a:lvl1pPr algn="l">
              <a:defRPr sz="3500">
                <a:solidFill>
                  <a:schemeClr val="tx1">
                    <a:tint val="75000"/>
                  </a:schemeClr>
                </a:solidFill>
              </a:defRPr>
            </a:lvl1pPr>
          </a:lstStyle>
          <a:p>
            <a:fld id="{B61B61D1-7824-43B3-ADBA-3F704083BD82}" type="datetimeFigureOut">
              <a:rPr lang="en-US" smtClean="0"/>
              <a:t>3/5/2014</a:t>
            </a:fld>
            <a:endParaRPr lang="en-US"/>
          </a:p>
        </p:txBody>
      </p:sp>
      <p:sp>
        <p:nvSpPr>
          <p:cNvPr id="5" name="Footer Placeholder 4"/>
          <p:cNvSpPr>
            <a:spLocks noGrp="1"/>
          </p:cNvSpPr>
          <p:nvPr>
            <p:ph type="ftr" sz="quarter" idx="3"/>
          </p:nvPr>
        </p:nvSpPr>
        <p:spPr>
          <a:xfrm>
            <a:off x="6248400" y="25425404"/>
            <a:ext cx="5791200" cy="1460499"/>
          </a:xfrm>
          <a:prstGeom prst="rect">
            <a:avLst/>
          </a:prstGeom>
        </p:spPr>
        <p:txBody>
          <a:bodyPr vert="horz" lIns="261240" tIns="130620" rIns="261240" bIns="130620" rtlCol="0" anchor="ctr"/>
          <a:lstStyle>
            <a:lvl1pPr algn="ctr">
              <a:defRPr sz="35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13106400" y="25425404"/>
            <a:ext cx="4267200" cy="1460499"/>
          </a:xfrm>
          <a:prstGeom prst="rect">
            <a:avLst/>
          </a:prstGeom>
        </p:spPr>
        <p:txBody>
          <a:bodyPr vert="horz" lIns="261240" tIns="130620" rIns="261240" bIns="130620" rtlCol="0" anchor="ctr"/>
          <a:lstStyle>
            <a:lvl1pPr algn="r">
              <a:defRPr sz="3500">
                <a:solidFill>
                  <a:schemeClr val="tx1">
                    <a:tint val="75000"/>
                  </a:schemeClr>
                </a:solidFill>
              </a:defRPr>
            </a:lvl1pPr>
          </a:lstStyle>
          <a:p>
            <a:fld id="{463A6531-7FB9-406C-B67A-8BEB9A584575}" type="slidenum">
              <a:rPr lang="en-US" smtClean="0"/>
              <a:t>‹#›</a:t>
            </a:fld>
            <a:endParaRPr lang="en-US"/>
          </a:p>
        </p:txBody>
      </p:sp>
    </p:spTree>
    <p:extLst>
      <p:ext uri="{BB962C8B-B14F-4D97-AF65-F5344CB8AC3E}">
        <p14:creationId xmlns:p14="http://schemas.microsoft.com/office/powerpoint/2010/main" val="13130517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2612404" rtl="0" eaLnBrk="1" latinLnBrk="0" hangingPunct="1">
        <a:spcBef>
          <a:spcPct val="0"/>
        </a:spcBef>
        <a:buNone/>
        <a:defRPr sz="12600" kern="1200">
          <a:solidFill>
            <a:schemeClr val="tx1"/>
          </a:solidFill>
          <a:latin typeface="+mj-lt"/>
          <a:ea typeface="+mj-ea"/>
          <a:cs typeface="+mj-cs"/>
        </a:defRPr>
      </a:lvl1pPr>
    </p:titleStyle>
    <p:bodyStyle>
      <a:lvl1pPr marL="979652" indent="-979652" algn="l" defTabSz="2612404" rtl="0" eaLnBrk="1" latinLnBrk="0" hangingPunct="1">
        <a:spcBef>
          <a:spcPct val="20000"/>
        </a:spcBef>
        <a:buFont typeface="Arial" panose="020B0604020202020204" pitchFamily="34" charset="0"/>
        <a:buChar char="•"/>
        <a:defRPr sz="9200" kern="1200">
          <a:solidFill>
            <a:schemeClr val="tx1"/>
          </a:solidFill>
          <a:latin typeface="+mn-lt"/>
          <a:ea typeface="+mn-ea"/>
          <a:cs typeface="+mn-cs"/>
        </a:defRPr>
      </a:lvl1pPr>
      <a:lvl2pPr marL="2122578" indent="-816376" algn="l" defTabSz="2612404" rtl="0" eaLnBrk="1" latinLnBrk="0" hangingPunct="1">
        <a:spcBef>
          <a:spcPct val="20000"/>
        </a:spcBef>
        <a:buFont typeface="Arial" panose="020B0604020202020204" pitchFamily="34" charset="0"/>
        <a:buChar char="–"/>
        <a:defRPr sz="8000" kern="1200">
          <a:solidFill>
            <a:schemeClr val="tx1"/>
          </a:solidFill>
          <a:latin typeface="+mn-lt"/>
          <a:ea typeface="+mn-ea"/>
          <a:cs typeface="+mn-cs"/>
        </a:defRPr>
      </a:lvl2pPr>
      <a:lvl3pPr marL="3265505" indent="-653101" algn="l" defTabSz="2612404" rtl="0" eaLnBrk="1" latinLnBrk="0" hangingPunct="1">
        <a:spcBef>
          <a:spcPct val="20000"/>
        </a:spcBef>
        <a:buFont typeface="Arial" panose="020B0604020202020204" pitchFamily="34" charset="0"/>
        <a:buChar char="•"/>
        <a:defRPr sz="6800" kern="1200">
          <a:solidFill>
            <a:schemeClr val="tx1"/>
          </a:solidFill>
          <a:latin typeface="+mn-lt"/>
          <a:ea typeface="+mn-ea"/>
          <a:cs typeface="+mn-cs"/>
        </a:defRPr>
      </a:lvl3pPr>
      <a:lvl4pPr marL="4571707" indent="-653101" algn="l" defTabSz="2612404" rtl="0" eaLnBrk="1" latinLnBrk="0" hangingPunct="1">
        <a:spcBef>
          <a:spcPct val="20000"/>
        </a:spcBef>
        <a:buFont typeface="Arial" panose="020B0604020202020204" pitchFamily="34" charset="0"/>
        <a:buChar char="–"/>
        <a:defRPr sz="5700" kern="1200">
          <a:solidFill>
            <a:schemeClr val="tx1"/>
          </a:solidFill>
          <a:latin typeface="+mn-lt"/>
          <a:ea typeface="+mn-ea"/>
          <a:cs typeface="+mn-cs"/>
        </a:defRPr>
      </a:lvl4pPr>
      <a:lvl5pPr marL="5877910" indent="-653101" algn="l" defTabSz="2612404" rtl="0" eaLnBrk="1" latinLnBrk="0" hangingPunct="1">
        <a:spcBef>
          <a:spcPct val="20000"/>
        </a:spcBef>
        <a:buFont typeface="Arial" panose="020B0604020202020204" pitchFamily="34" charset="0"/>
        <a:buChar char="»"/>
        <a:defRPr sz="5700" kern="1200">
          <a:solidFill>
            <a:schemeClr val="tx1"/>
          </a:solidFill>
          <a:latin typeface="+mn-lt"/>
          <a:ea typeface="+mn-ea"/>
          <a:cs typeface="+mn-cs"/>
        </a:defRPr>
      </a:lvl5pPr>
      <a:lvl6pPr marL="7184112" indent="-653101" algn="l" defTabSz="2612404" rtl="0" eaLnBrk="1" latinLnBrk="0" hangingPunct="1">
        <a:spcBef>
          <a:spcPct val="20000"/>
        </a:spcBef>
        <a:buFont typeface="Arial" panose="020B0604020202020204" pitchFamily="34" charset="0"/>
        <a:buChar char="•"/>
        <a:defRPr sz="5700" kern="1200">
          <a:solidFill>
            <a:schemeClr val="tx1"/>
          </a:solidFill>
          <a:latin typeface="+mn-lt"/>
          <a:ea typeface="+mn-ea"/>
          <a:cs typeface="+mn-cs"/>
        </a:defRPr>
      </a:lvl6pPr>
      <a:lvl7pPr marL="8490314" indent="-653101" algn="l" defTabSz="2612404" rtl="0" eaLnBrk="1" latinLnBrk="0" hangingPunct="1">
        <a:spcBef>
          <a:spcPct val="20000"/>
        </a:spcBef>
        <a:buFont typeface="Arial" panose="020B0604020202020204" pitchFamily="34" charset="0"/>
        <a:buChar char="•"/>
        <a:defRPr sz="5700" kern="1200">
          <a:solidFill>
            <a:schemeClr val="tx1"/>
          </a:solidFill>
          <a:latin typeface="+mn-lt"/>
          <a:ea typeface="+mn-ea"/>
          <a:cs typeface="+mn-cs"/>
        </a:defRPr>
      </a:lvl7pPr>
      <a:lvl8pPr marL="9796516" indent="-653101" algn="l" defTabSz="2612404" rtl="0" eaLnBrk="1" latinLnBrk="0" hangingPunct="1">
        <a:spcBef>
          <a:spcPct val="20000"/>
        </a:spcBef>
        <a:buFont typeface="Arial" panose="020B0604020202020204" pitchFamily="34" charset="0"/>
        <a:buChar char="•"/>
        <a:defRPr sz="5700" kern="1200">
          <a:solidFill>
            <a:schemeClr val="tx1"/>
          </a:solidFill>
          <a:latin typeface="+mn-lt"/>
          <a:ea typeface="+mn-ea"/>
          <a:cs typeface="+mn-cs"/>
        </a:defRPr>
      </a:lvl8pPr>
      <a:lvl9pPr marL="11102718" indent="-653101" algn="l" defTabSz="2612404" rtl="0" eaLnBrk="1" latinLnBrk="0" hangingPunct="1">
        <a:spcBef>
          <a:spcPct val="20000"/>
        </a:spcBef>
        <a:buFont typeface="Arial" panose="020B0604020202020204" pitchFamily="34" charset="0"/>
        <a:buChar char="•"/>
        <a:defRPr sz="5700" kern="1200">
          <a:solidFill>
            <a:schemeClr val="tx1"/>
          </a:solidFill>
          <a:latin typeface="+mn-lt"/>
          <a:ea typeface="+mn-ea"/>
          <a:cs typeface="+mn-cs"/>
        </a:defRPr>
      </a:lvl9pPr>
    </p:bodyStyle>
    <p:otherStyle>
      <a:defPPr>
        <a:defRPr lang="en-US"/>
      </a:defPPr>
      <a:lvl1pPr marL="0" algn="l" defTabSz="2612404" rtl="0" eaLnBrk="1" latinLnBrk="0" hangingPunct="1">
        <a:defRPr sz="5100" kern="1200">
          <a:solidFill>
            <a:schemeClr val="tx1"/>
          </a:solidFill>
          <a:latin typeface="+mn-lt"/>
          <a:ea typeface="+mn-ea"/>
          <a:cs typeface="+mn-cs"/>
        </a:defRPr>
      </a:lvl1pPr>
      <a:lvl2pPr marL="1306202" algn="l" defTabSz="2612404" rtl="0" eaLnBrk="1" latinLnBrk="0" hangingPunct="1">
        <a:defRPr sz="5100" kern="1200">
          <a:solidFill>
            <a:schemeClr val="tx1"/>
          </a:solidFill>
          <a:latin typeface="+mn-lt"/>
          <a:ea typeface="+mn-ea"/>
          <a:cs typeface="+mn-cs"/>
        </a:defRPr>
      </a:lvl2pPr>
      <a:lvl3pPr marL="2612404" algn="l" defTabSz="2612404" rtl="0" eaLnBrk="1" latinLnBrk="0" hangingPunct="1">
        <a:defRPr sz="5100" kern="1200">
          <a:solidFill>
            <a:schemeClr val="tx1"/>
          </a:solidFill>
          <a:latin typeface="+mn-lt"/>
          <a:ea typeface="+mn-ea"/>
          <a:cs typeface="+mn-cs"/>
        </a:defRPr>
      </a:lvl3pPr>
      <a:lvl4pPr marL="3918606" algn="l" defTabSz="2612404" rtl="0" eaLnBrk="1" latinLnBrk="0" hangingPunct="1">
        <a:defRPr sz="5100" kern="1200">
          <a:solidFill>
            <a:schemeClr val="tx1"/>
          </a:solidFill>
          <a:latin typeface="+mn-lt"/>
          <a:ea typeface="+mn-ea"/>
          <a:cs typeface="+mn-cs"/>
        </a:defRPr>
      </a:lvl4pPr>
      <a:lvl5pPr marL="5224808" algn="l" defTabSz="2612404" rtl="0" eaLnBrk="1" latinLnBrk="0" hangingPunct="1">
        <a:defRPr sz="5100" kern="1200">
          <a:solidFill>
            <a:schemeClr val="tx1"/>
          </a:solidFill>
          <a:latin typeface="+mn-lt"/>
          <a:ea typeface="+mn-ea"/>
          <a:cs typeface="+mn-cs"/>
        </a:defRPr>
      </a:lvl5pPr>
      <a:lvl6pPr marL="6531011" algn="l" defTabSz="2612404" rtl="0" eaLnBrk="1" latinLnBrk="0" hangingPunct="1">
        <a:defRPr sz="5100" kern="1200">
          <a:solidFill>
            <a:schemeClr val="tx1"/>
          </a:solidFill>
          <a:latin typeface="+mn-lt"/>
          <a:ea typeface="+mn-ea"/>
          <a:cs typeface="+mn-cs"/>
        </a:defRPr>
      </a:lvl6pPr>
      <a:lvl7pPr marL="7837213" algn="l" defTabSz="2612404" rtl="0" eaLnBrk="1" latinLnBrk="0" hangingPunct="1">
        <a:defRPr sz="5100" kern="1200">
          <a:solidFill>
            <a:schemeClr val="tx1"/>
          </a:solidFill>
          <a:latin typeface="+mn-lt"/>
          <a:ea typeface="+mn-ea"/>
          <a:cs typeface="+mn-cs"/>
        </a:defRPr>
      </a:lvl7pPr>
      <a:lvl8pPr marL="9143415" algn="l" defTabSz="2612404" rtl="0" eaLnBrk="1" latinLnBrk="0" hangingPunct="1">
        <a:defRPr sz="5100" kern="1200">
          <a:solidFill>
            <a:schemeClr val="tx1"/>
          </a:solidFill>
          <a:latin typeface="+mn-lt"/>
          <a:ea typeface="+mn-ea"/>
          <a:cs typeface="+mn-cs"/>
        </a:defRPr>
      </a:lvl8pPr>
      <a:lvl9pPr marL="10449617" algn="l" defTabSz="2612404" rtl="0" eaLnBrk="1" latinLnBrk="0" hangingPunct="1">
        <a:defRPr sz="51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7" Type="http://schemas.openxmlformats.org/officeDocument/2006/relationships/image" Target="../media/image5.png"/><Relationship Id="rId2" Type="http://schemas.openxmlformats.org/officeDocument/2006/relationships/image" Target="../media/image1.gif"/><Relationship Id="rId1" Type="http://schemas.openxmlformats.org/officeDocument/2006/relationships/slideLayout" Target="../slideLayouts/slideLayout1.xml"/><Relationship Id="rId6" Type="http://schemas.openxmlformats.org/officeDocument/2006/relationships/image" Target="../media/image4.jpeg"/><Relationship Id="rId5" Type="http://schemas.openxmlformats.org/officeDocument/2006/relationships/hyperlink" Target="http://goo.gl/udHrYy" TargetMode="External"/><Relationship Id="rId4" Type="http://schemas.openxmlformats.org/officeDocument/2006/relationships/image" Target="../media/image3.gi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502400" y="228600"/>
            <a:ext cx="4673600" cy="2340432"/>
          </a:xfrm>
        </p:spPr>
        <p:txBody>
          <a:bodyPr>
            <a:normAutofit fontScale="90000"/>
          </a:bodyPr>
          <a:lstStyle/>
          <a:p>
            <a:r>
              <a:rPr lang="en-US" dirty="0" smtClean="0">
                <a:latin typeface="Agency FB" panose="020B0503020202020204" pitchFamily="34" charset="0"/>
              </a:rPr>
              <a:t>Robotics</a:t>
            </a:r>
            <a:endParaRPr lang="en-US" dirty="0">
              <a:latin typeface="Agency FB" panose="020B0503020202020204" pitchFamily="34" charset="0"/>
            </a:endParaRPr>
          </a:p>
        </p:txBody>
      </p:sp>
      <p:cxnSp>
        <p:nvCxnSpPr>
          <p:cNvPr id="5" name="Straight Connector 4"/>
          <p:cNvCxnSpPr/>
          <p:nvPr/>
        </p:nvCxnSpPr>
        <p:spPr>
          <a:xfrm>
            <a:off x="406400" y="5029200"/>
            <a:ext cx="17272000" cy="0"/>
          </a:xfrm>
          <a:prstGeom prst="line">
            <a:avLst/>
          </a:prstGeom>
          <a:ln w="34925">
            <a:solidFill>
              <a:schemeClr val="tx1"/>
            </a:solidFill>
          </a:ln>
        </p:spPr>
        <p:style>
          <a:lnRef idx="1">
            <a:schemeClr val="accent1"/>
          </a:lnRef>
          <a:fillRef idx="0">
            <a:schemeClr val="accent1"/>
          </a:fillRef>
          <a:effectRef idx="0">
            <a:schemeClr val="accent1"/>
          </a:effectRef>
          <a:fontRef idx="minor">
            <a:schemeClr val="tx1"/>
          </a:fontRef>
        </p:style>
      </p:cxnSp>
      <p:sp>
        <p:nvSpPr>
          <p:cNvPr id="7" name="TextBox 6"/>
          <p:cNvSpPr txBox="1"/>
          <p:nvPr/>
        </p:nvSpPr>
        <p:spPr>
          <a:xfrm>
            <a:off x="48383" y="5486400"/>
            <a:ext cx="4472819" cy="1140954"/>
          </a:xfrm>
          <a:prstGeom prst="rect">
            <a:avLst/>
          </a:prstGeom>
          <a:noFill/>
        </p:spPr>
        <p:txBody>
          <a:bodyPr wrap="square" lIns="261240" tIns="130620" rIns="261240" bIns="130620" rtlCol="0">
            <a:spAutoFit/>
          </a:bodyPr>
          <a:lstStyle/>
          <a:p>
            <a:r>
              <a:rPr lang="en-US" sz="5700" b="1" dirty="0">
                <a:latin typeface="Agency FB" panose="020B0503020202020204" pitchFamily="34" charset="0"/>
              </a:rPr>
              <a:t>Introduction:</a:t>
            </a:r>
          </a:p>
        </p:txBody>
      </p:sp>
      <p:sp>
        <p:nvSpPr>
          <p:cNvPr id="8" name="TextBox 7"/>
          <p:cNvSpPr txBox="1"/>
          <p:nvPr/>
        </p:nvSpPr>
        <p:spPr>
          <a:xfrm>
            <a:off x="3" y="6629400"/>
            <a:ext cx="6265331" cy="4695774"/>
          </a:xfrm>
          <a:prstGeom prst="rect">
            <a:avLst/>
          </a:prstGeom>
          <a:noFill/>
        </p:spPr>
        <p:txBody>
          <a:bodyPr wrap="square" lIns="261240" tIns="130620" rIns="261240" bIns="130620" rtlCol="0">
            <a:spAutoFit/>
          </a:bodyPr>
          <a:lstStyle/>
          <a:p>
            <a:pPr algn="ctr"/>
            <a:r>
              <a:rPr lang="en-US" sz="3200" dirty="0">
                <a:latin typeface="Agency FB" panose="020B0503020202020204" pitchFamily="34" charset="0"/>
              </a:rPr>
              <a:t>Robotics is the branch of technology that deals with the design,, construction, and  applications of robots. Robots are designed to carry out functions that humans cant do with speed and precision. There is currently a big market for robots due to their copious applications. So there is a huge need for solutions for the issues currently in robotics.</a:t>
            </a:r>
          </a:p>
        </p:txBody>
      </p:sp>
      <p:sp>
        <p:nvSpPr>
          <p:cNvPr id="9" name="TextBox 8"/>
          <p:cNvSpPr txBox="1"/>
          <p:nvPr/>
        </p:nvSpPr>
        <p:spPr>
          <a:xfrm>
            <a:off x="51010" y="12057056"/>
            <a:ext cx="4064000" cy="2018118"/>
          </a:xfrm>
          <a:prstGeom prst="rect">
            <a:avLst/>
          </a:prstGeom>
          <a:noFill/>
        </p:spPr>
        <p:txBody>
          <a:bodyPr wrap="square" lIns="261240" tIns="130620" rIns="261240" bIns="130620" rtlCol="0">
            <a:spAutoFit/>
          </a:bodyPr>
          <a:lstStyle/>
          <a:p>
            <a:r>
              <a:rPr lang="en-US" sz="5700" b="1" dirty="0">
                <a:latin typeface="Agency FB" panose="020B0503020202020204" pitchFamily="34" charset="0"/>
              </a:rPr>
              <a:t>Current Issues:</a:t>
            </a:r>
          </a:p>
        </p:txBody>
      </p:sp>
      <p:sp>
        <p:nvSpPr>
          <p:cNvPr id="10" name="TextBox 9"/>
          <p:cNvSpPr txBox="1"/>
          <p:nvPr/>
        </p:nvSpPr>
        <p:spPr>
          <a:xfrm>
            <a:off x="0" y="13745482"/>
            <a:ext cx="6265333" cy="4957384"/>
          </a:xfrm>
          <a:prstGeom prst="rect">
            <a:avLst/>
          </a:prstGeom>
          <a:noFill/>
        </p:spPr>
        <p:txBody>
          <a:bodyPr wrap="square" lIns="261240" tIns="130620" rIns="261240" bIns="130620" rtlCol="0">
            <a:spAutoFit/>
          </a:bodyPr>
          <a:lstStyle/>
          <a:p>
            <a:pPr marL="816376" indent="-816376">
              <a:buFont typeface="Arial" panose="020B0604020202020204" pitchFamily="34" charset="0"/>
              <a:buChar char="•"/>
            </a:pPr>
            <a:r>
              <a:rPr lang="en-US" sz="3200" dirty="0">
                <a:latin typeface="Agency FB" panose="020B0503020202020204" pitchFamily="34" charset="0"/>
              </a:rPr>
              <a:t>Improper Material</a:t>
            </a:r>
          </a:p>
          <a:p>
            <a:pPr marL="816376" indent="-816376">
              <a:buFont typeface="Arial" panose="020B0604020202020204" pitchFamily="34" charset="0"/>
              <a:buChar char="•"/>
            </a:pPr>
            <a:r>
              <a:rPr lang="en-US" sz="3200" dirty="0">
                <a:latin typeface="Agency FB" panose="020B0503020202020204" pitchFamily="34" charset="0"/>
              </a:rPr>
              <a:t>Programing limits</a:t>
            </a:r>
          </a:p>
          <a:p>
            <a:pPr marL="816376" indent="-816376">
              <a:buFont typeface="Arial" panose="020B0604020202020204" pitchFamily="34" charset="0"/>
              <a:buChar char="•"/>
            </a:pPr>
            <a:r>
              <a:rPr lang="en-US" sz="3200" dirty="0">
                <a:latin typeface="Agency FB" panose="020B0503020202020204" pitchFamily="34" charset="0"/>
              </a:rPr>
              <a:t>Too many parts included when  designing for manufacturing</a:t>
            </a:r>
          </a:p>
          <a:p>
            <a:pPr marL="816376" indent="-816376">
              <a:buFont typeface="Arial" panose="020B0604020202020204" pitchFamily="34" charset="0"/>
              <a:buChar char="•"/>
            </a:pPr>
            <a:r>
              <a:rPr lang="en-US" sz="3200" dirty="0">
                <a:latin typeface="Agency FB" panose="020B0503020202020204" pitchFamily="34" charset="0"/>
              </a:rPr>
              <a:t>No reusable energy/mass power usage</a:t>
            </a:r>
          </a:p>
          <a:p>
            <a:pPr marL="816376" indent="-816376">
              <a:buFont typeface="Arial" panose="020B0604020202020204" pitchFamily="34" charset="0"/>
              <a:buChar char="•"/>
            </a:pPr>
            <a:r>
              <a:rPr lang="en-US" sz="3200" dirty="0">
                <a:latin typeface="Agency FB" panose="020B0503020202020204" pitchFamily="34" charset="0"/>
              </a:rPr>
              <a:t>Limited degree of movement</a:t>
            </a:r>
          </a:p>
          <a:p>
            <a:pPr marL="816376" indent="-816376">
              <a:buFont typeface="Arial" panose="020B0604020202020204" pitchFamily="34" charset="0"/>
              <a:buChar char="•"/>
            </a:pPr>
            <a:r>
              <a:rPr lang="en-US" sz="3200" dirty="0">
                <a:latin typeface="Agency FB" panose="020B0503020202020204" pitchFamily="34" charset="0"/>
              </a:rPr>
              <a:t>Low implication of human features</a:t>
            </a:r>
          </a:p>
          <a:p>
            <a:pPr marL="816376" indent="-816376">
              <a:buFont typeface="Arial" panose="020B0604020202020204" pitchFamily="34" charset="0"/>
              <a:buChar char="•"/>
            </a:pPr>
            <a:endParaRPr lang="en-US" sz="4900" dirty="0">
              <a:latin typeface="Agency FB" panose="020B0503020202020204" pitchFamily="34" charset="0"/>
            </a:endParaRPr>
          </a:p>
        </p:txBody>
      </p:sp>
      <p:sp>
        <p:nvSpPr>
          <p:cNvPr id="11" name="TextBox 10"/>
          <p:cNvSpPr txBox="1"/>
          <p:nvPr/>
        </p:nvSpPr>
        <p:spPr>
          <a:xfrm>
            <a:off x="-72598" y="18132389"/>
            <a:ext cx="6705600" cy="1140954"/>
          </a:xfrm>
          <a:prstGeom prst="rect">
            <a:avLst/>
          </a:prstGeom>
          <a:noFill/>
        </p:spPr>
        <p:txBody>
          <a:bodyPr wrap="square" lIns="261240" tIns="130620" rIns="261240" bIns="130620" rtlCol="0">
            <a:spAutoFit/>
          </a:bodyPr>
          <a:lstStyle/>
          <a:p>
            <a:r>
              <a:rPr lang="en-US" sz="5700" b="1" dirty="0">
                <a:latin typeface="Agency FB" panose="020B0503020202020204" pitchFamily="34" charset="0"/>
              </a:rPr>
              <a:t>Objectives:</a:t>
            </a:r>
          </a:p>
        </p:txBody>
      </p:sp>
      <p:sp>
        <p:nvSpPr>
          <p:cNvPr id="12" name="TextBox 11"/>
          <p:cNvSpPr txBox="1"/>
          <p:nvPr/>
        </p:nvSpPr>
        <p:spPr>
          <a:xfrm>
            <a:off x="147536" y="19366213"/>
            <a:ext cx="6265333" cy="3280001"/>
          </a:xfrm>
          <a:prstGeom prst="rect">
            <a:avLst/>
          </a:prstGeom>
          <a:noFill/>
        </p:spPr>
        <p:txBody>
          <a:bodyPr wrap="square" lIns="261240" tIns="130620" rIns="261240" bIns="130620" rtlCol="0">
            <a:spAutoFit/>
          </a:bodyPr>
          <a:lstStyle/>
          <a:p>
            <a:pPr marL="816376" indent="-816376">
              <a:buFont typeface="Arial" panose="020B0604020202020204" pitchFamily="34" charset="0"/>
              <a:buChar char="•"/>
            </a:pPr>
            <a:r>
              <a:rPr lang="en-US" sz="2800" dirty="0">
                <a:latin typeface="Agency FB" panose="020B0503020202020204" pitchFamily="34" charset="0"/>
              </a:rPr>
              <a:t>To build a robot using superior material and less of it.</a:t>
            </a:r>
          </a:p>
          <a:p>
            <a:pPr marL="816376" indent="-816376">
              <a:buFont typeface="Arial" panose="020B0604020202020204" pitchFamily="34" charset="0"/>
              <a:buChar char="•"/>
            </a:pPr>
            <a:r>
              <a:rPr lang="en-US" sz="2800" dirty="0">
                <a:latin typeface="Agency FB" panose="020B0503020202020204" pitchFamily="34" charset="0"/>
              </a:rPr>
              <a:t>To make it have its own power generator </a:t>
            </a:r>
          </a:p>
          <a:p>
            <a:pPr marL="816376" indent="-816376">
              <a:buFont typeface="Arial" panose="020B0604020202020204" pitchFamily="34" charset="0"/>
              <a:buChar char="•"/>
            </a:pPr>
            <a:r>
              <a:rPr lang="en-US" sz="2800" dirty="0">
                <a:latin typeface="Agency FB" panose="020B0503020202020204" pitchFamily="34" charset="0"/>
              </a:rPr>
              <a:t>Better programming to perform more </a:t>
            </a:r>
            <a:r>
              <a:rPr lang="en-US" sz="2800" dirty="0" smtClean="0">
                <a:latin typeface="Agency FB" panose="020B0503020202020204" pitchFamily="34" charset="0"/>
              </a:rPr>
              <a:t>tasks </a:t>
            </a:r>
            <a:r>
              <a:rPr lang="en-US" sz="2800" dirty="0">
                <a:latin typeface="Agency FB" panose="020B0503020202020204" pitchFamily="34" charset="0"/>
              </a:rPr>
              <a:t>efficiently</a:t>
            </a:r>
          </a:p>
          <a:p>
            <a:pPr marL="816376" indent="-816376">
              <a:buFont typeface="Arial" panose="020B0604020202020204" pitchFamily="34" charset="0"/>
              <a:buChar char="•"/>
            </a:pPr>
            <a:r>
              <a:rPr lang="en-US" sz="2800" dirty="0">
                <a:latin typeface="Agency FB" panose="020B0503020202020204" pitchFamily="34" charset="0"/>
              </a:rPr>
              <a:t>To make more appealing to the human eye</a:t>
            </a:r>
          </a:p>
          <a:p>
            <a:pPr marL="816376" indent="-816376">
              <a:buFont typeface="Arial" panose="020B0604020202020204" pitchFamily="34" charset="0"/>
              <a:buChar char="•"/>
            </a:pPr>
            <a:r>
              <a:rPr lang="en-US" sz="2800" dirty="0">
                <a:latin typeface="Agency FB" panose="020B0503020202020204" pitchFamily="34" charset="0"/>
              </a:rPr>
              <a:t>Creating robots similar to human anatomy</a:t>
            </a:r>
          </a:p>
        </p:txBody>
      </p:sp>
      <p:sp>
        <p:nvSpPr>
          <p:cNvPr id="13" name="TextBox 12"/>
          <p:cNvSpPr txBox="1"/>
          <p:nvPr/>
        </p:nvSpPr>
        <p:spPr>
          <a:xfrm>
            <a:off x="7704667" y="18038721"/>
            <a:ext cx="7384053" cy="1140954"/>
          </a:xfrm>
          <a:prstGeom prst="rect">
            <a:avLst/>
          </a:prstGeom>
          <a:noFill/>
        </p:spPr>
        <p:txBody>
          <a:bodyPr wrap="square" lIns="261240" tIns="130620" rIns="261240" bIns="130620" rtlCol="0">
            <a:spAutoFit/>
          </a:bodyPr>
          <a:lstStyle/>
          <a:p>
            <a:r>
              <a:rPr lang="en-US" sz="5700" b="1" dirty="0" smtClean="0">
                <a:latin typeface="Agency FB" panose="020B0503020202020204" pitchFamily="34" charset="0"/>
              </a:rPr>
              <a:t>Discussion:</a:t>
            </a:r>
            <a:endParaRPr lang="en-US" sz="5700" b="1" dirty="0">
              <a:latin typeface="Agency FB" panose="020B0503020202020204" pitchFamily="34" charset="0"/>
            </a:endParaRPr>
          </a:p>
        </p:txBody>
      </p:sp>
      <p:sp>
        <p:nvSpPr>
          <p:cNvPr id="14" name="TextBox 13"/>
          <p:cNvSpPr txBox="1"/>
          <p:nvPr/>
        </p:nvSpPr>
        <p:spPr>
          <a:xfrm>
            <a:off x="7430153" y="19239053"/>
            <a:ext cx="9715859" cy="3710889"/>
          </a:xfrm>
          <a:prstGeom prst="rect">
            <a:avLst/>
          </a:prstGeom>
          <a:noFill/>
        </p:spPr>
        <p:txBody>
          <a:bodyPr wrap="square" lIns="261240" tIns="130620" rIns="261240" bIns="130620" rtlCol="0">
            <a:spAutoFit/>
          </a:bodyPr>
          <a:lstStyle/>
          <a:p>
            <a:pPr marL="816376" indent="-816376">
              <a:buFont typeface="Arial" panose="020B0604020202020204" pitchFamily="34" charset="0"/>
              <a:buChar char="•"/>
            </a:pPr>
            <a:r>
              <a:rPr lang="en-US" sz="3200" dirty="0">
                <a:latin typeface="Agency FB" panose="020B0503020202020204" pitchFamily="34" charset="0"/>
              </a:rPr>
              <a:t>More materials tested for durability and functionality</a:t>
            </a:r>
          </a:p>
          <a:p>
            <a:pPr marL="816376" indent="-816376">
              <a:buFont typeface="Arial" panose="020B0604020202020204" pitchFamily="34" charset="0"/>
              <a:buChar char="•"/>
            </a:pPr>
            <a:r>
              <a:rPr lang="en-US" sz="3200" dirty="0">
                <a:latin typeface="Agency FB" panose="020B0503020202020204" pitchFamily="34" charset="0"/>
              </a:rPr>
              <a:t>Should have more sensors, and expand processing capability</a:t>
            </a:r>
          </a:p>
          <a:p>
            <a:pPr marL="816376" indent="-816376">
              <a:buFont typeface="Arial" panose="020B0604020202020204" pitchFamily="34" charset="0"/>
              <a:buChar char="•"/>
            </a:pPr>
            <a:r>
              <a:rPr lang="en-US" sz="3200" dirty="0">
                <a:latin typeface="Agency FB" panose="020B0503020202020204" pitchFamily="34" charset="0"/>
              </a:rPr>
              <a:t>Make functional parts for user friendly</a:t>
            </a:r>
          </a:p>
          <a:p>
            <a:pPr marL="816376" indent="-816376">
              <a:buFont typeface="Arial" panose="020B0604020202020204" pitchFamily="34" charset="0"/>
              <a:buChar char="•"/>
            </a:pPr>
            <a:r>
              <a:rPr lang="en-US" sz="3200" dirty="0">
                <a:latin typeface="Agency FB" panose="020B0503020202020204" pitchFamily="34" charset="0"/>
              </a:rPr>
              <a:t>Power generator, solar powered</a:t>
            </a:r>
          </a:p>
          <a:p>
            <a:pPr marL="816376" indent="-816376">
              <a:buFont typeface="Arial" panose="020B0604020202020204" pitchFamily="34" charset="0"/>
              <a:buChar char="•"/>
            </a:pPr>
            <a:r>
              <a:rPr lang="en-US" sz="3200" dirty="0">
                <a:latin typeface="Agency FB" panose="020B0503020202020204" pitchFamily="34" charset="0"/>
              </a:rPr>
              <a:t>Less </a:t>
            </a:r>
            <a:r>
              <a:rPr lang="en-US" sz="3200" dirty="0" smtClean="0">
                <a:latin typeface="Agency FB" panose="020B0503020202020204" pitchFamily="34" charset="0"/>
              </a:rPr>
              <a:t>human maintenance</a:t>
            </a:r>
            <a:endParaRPr lang="en-US" sz="3200" dirty="0">
              <a:latin typeface="Agency FB" panose="020B0503020202020204" pitchFamily="34" charset="0"/>
            </a:endParaRPr>
          </a:p>
          <a:p>
            <a:pPr marL="816376" indent="-816376">
              <a:buFont typeface="Arial" panose="020B0604020202020204" pitchFamily="34" charset="0"/>
              <a:buChar char="•"/>
            </a:pPr>
            <a:r>
              <a:rPr lang="en-US" sz="3200" dirty="0" smtClean="0">
                <a:latin typeface="Agency FB" panose="020B0503020202020204" pitchFamily="34" charset="0"/>
              </a:rPr>
              <a:t>Introduce </a:t>
            </a:r>
            <a:r>
              <a:rPr lang="en-US" sz="3200" dirty="0">
                <a:latin typeface="Agency FB" panose="020B0503020202020204" pitchFamily="34" charset="0"/>
              </a:rPr>
              <a:t>more </a:t>
            </a:r>
            <a:r>
              <a:rPr lang="en-US" sz="3200" dirty="0" smtClean="0">
                <a:latin typeface="Agency FB" panose="020B0503020202020204" pitchFamily="34" charset="0"/>
              </a:rPr>
              <a:t>hydraulics and degrees </a:t>
            </a:r>
            <a:r>
              <a:rPr lang="en-US" sz="3200" dirty="0">
                <a:latin typeface="Agency FB" panose="020B0503020202020204" pitchFamily="34" charset="0"/>
              </a:rPr>
              <a:t>of freedom</a:t>
            </a:r>
          </a:p>
          <a:p>
            <a:pPr marL="816376" indent="-816376">
              <a:buFont typeface="Arial" panose="020B0604020202020204" pitchFamily="34" charset="0"/>
              <a:buChar char="•"/>
            </a:pPr>
            <a:r>
              <a:rPr lang="en-US" sz="3200" dirty="0">
                <a:latin typeface="Agency FB" panose="020B0503020202020204" pitchFamily="34" charset="0"/>
              </a:rPr>
              <a:t>Implement more human anatomy in designs</a:t>
            </a:r>
          </a:p>
        </p:txBody>
      </p:sp>
      <p:sp>
        <p:nvSpPr>
          <p:cNvPr id="15" name="TextBox 14"/>
          <p:cNvSpPr txBox="1"/>
          <p:nvPr/>
        </p:nvSpPr>
        <p:spPr>
          <a:xfrm>
            <a:off x="2598359" y="2415071"/>
            <a:ext cx="12888082" cy="655122"/>
          </a:xfrm>
          <a:prstGeom prst="rect">
            <a:avLst/>
          </a:prstGeom>
          <a:noFill/>
        </p:spPr>
        <p:txBody>
          <a:bodyPr wrap="square" lIns="54425" tIns="27213" rIns="54425" bIns="27213" rtlCol="0">
            <a:spAutoFit/>
          </a:bodyPr>
          <a:lstStyle/>
          <a:p>
            <a:r>
              <a:rPr lang="en-US" sz="3900" dirty="0"/>
              <a:t>Kenny </a:t>
            </a:r>
            <a:r>
              <a:rPr lang="en-US" sz="3900" dirty="0" err="1"/>
              <a:t>Bernadin</a:t>
            </a:r>
            <a:r>
              <a:rPr lang="en-US" sz="3900" dirty="0"/>
              <a:t>, </a:t>
            </a:r>
            <a:r>
              <a:rPr lang="en-US" sz="3900" dirty="0" err="1"/>
              <a:t>Kudesie</a:t>
            </a:r>
            <a:r>
              <a:rPr lang="en-US" sz="3900" dirty="0"/>
              <a:t> </a:t>
            </a:r>
            <a:r>
              <a:rPr lang="en-US" sz="3900" dirty="0" err="1"/>
              <a:t>Chunielal</a:t>
            </a:r>
            <a:r>
              <a:rPr lang="en-US" sz="3900" dirty="0"/>
              <a:t>, Olivia Reed, Ricardo Clarke</a:t>
            </a:r>
          </a:p>
        </p:txBody>
      </p:sp>
      <p:sp>
        <p:nvSpPr>
          <p:cNvPr id="16" name="TextBox 15"/>
          <p:cNvSpPr txBox="1"/>
          <p:nvPr/>
        </p:nvSpPr>
        <p:spPr>
          <a:xfrm>
            <a:off x="4064000" y="3107569"/>
            <a:ext cx="9521371" cy="1904368"/>
          </a:xfrm>
          <a:prstGeom prst="rect">
            <a:avLst/>
          </a:prstGeom>
          <a:noFill/>
        </p:spPr>
        <p:txBody>
          <a:bodyPr wrap="square" lIns="54425" tIns="27213" rIns="54425" bIns="27213" rtlCol="0">
            <a:spAutoFit/>
          </a:bodyPr>
          <a:lstStyle/>
          <a:p>
            <a:pPr algn="ctr"/>
            <a:r>
              <a:rPr lang="en-US" sz="2900" dirty="0"/>
              <a:t>Department of Mechanical Engineering Technology</a:t>
            </a:r>
          </a:p>
          <a:p>
            <a:pPr algn="ctr"/>
            <a:r>
              <a:rPr lang="en-US" sz="2900" dirty="0"/>
              <a:t>New York City College of Technology </a:t>
            </a:r>
          </a:p>
          <a:p>
            <a:pPr algn="ctr"/>
            <a:r>
              <a:rPr lang="en-US" sz="2900" dirty="0"/>
              <a:t>City College of  New York</a:t>
            </a:r>
          </a:p>
          <a:p>
            <a:pPr algn="ctr"/>
            <a:r>
              <a:rPr lang="en-US" sz="2900" dirty="0"/>
              <a:t>Brooklyn, NY</a:t>
            </a:r>
          </a:p>
        </p:txBody>
      </p:sp>
      <p:pic>
        <p:nvPicPr>
          <p:cNvPr id="19" name="Picture 1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853136" y="7949836"/>
            <a:ext cx="10825264" cy="3630920"/>
          </a:xfrm>
          <a:prstGeom prst="rect">
            <a:avLst/>
          </a:prstGeom>
        </p:spPr>
      </p:pic>
      <p:pic>
        <p:nvPicPr>
          <p:cNvPr id="20" name="Picture 1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853136" y="12057056"/>
            <a:ext cx="6062133" cy="5564253"/>
          </a:xfrm>
          <a:prstGeom prst="rect">
            <a:avLst/>
          </a:prstGeom>
        </p:spPr>
      </p:pic>
      <p:pic>
        <p:nvPicPr>
          <p:cNvPr id="21" name="Picture 20"/>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3197067" y="12057057"/>
            <a:ext cx="5036862" cy="4864374"/>
          </a:xfrm>
          <a:prstGeom prst="rect">
            <a:avLst/>
          </a:prstGeom>
        </p:spPr>
      </p:pic>
      <p:sp>
        <p:nvSpPr>
          <p:cNvPr id="22" name="TextBox 21"/>
          <p:cNvSpPr txBox="1"/>
          <p:nvPr/>
        </p:nvSpPr>
        <p:spPr>
          <a:xfrm>
            <a:off x="7602338" y="23957723"/>
            <a:ext cx="4112983" cy="547400"/>
          </a:xfrm>
          <a:prstGeom prst="rect">
            <a:avLst/>
          </a:prstGeom>
          <a:noFill/>
        </p:spPr>
        <p:txBody>
          <a:bodyPr wrap="square" lIns="54425" tIns="27213" rIns="54425" bIns="27213" rtlCol="0">
            <a:spAutoFit/>
          </a:bodyPr>
          <a:lstStyle/>
          <a:p>
            <a:r>
              <a:rPr lang="en-US" sz="3200" b="1" dirty="0" smtClean="0">
                <a:latin typeface="Agency FB" panose="020B0503020202020204" pitchFamily="34" charset="0"/>
              </a:rPr>
              <a:t>References:</a:t>
            </a:r>
            <a:endParaRPr lang="en-US" sz="3200" b="1" dirty="0">
              <a:latin typeface="Agency FB" panose="020B0503020202020204" pitchFamily="34" charset="0"/>
            </a:endParaRPr>
          </a:p>
        </p:txBody>
      </p:sp>
      <p:sp>
        <p:nvSpPr>
          <p:cNvPr id="23" name="TextBox 22"/>
          <p:cNvSpPr txBox="1"/>
          <p:nvPr/>
        </p:nvSpPr>
        <p:spPr>
          <a:xfrm>
            <a:off x="7433004" y="24568720"/>
            <a:ext cx="5461000" cy="1901617"/>
          </a:xfrm>
          <a:prstGeom prst="rect">
            <a:avLst/>
          </a:prstGeom>
          <a:noFill/>
        </p:spPr>
        <p:txBody>
          <a:bodyPr wrap="square" lIns="54425" tIns="27213" rIns="54425" bIns="27213" rtlCol="0">
            <a:spAutoFit/>
          </a:bodyPr>
          <a:lstStyle/>
          <a:p>
            <a:pPr marL="340157" indent="-340157">
              <a:buFont typeface="Arial" panose="020B0604020202020204" pitchFamily="34" charset="0"/>
              <a:buChar char="•"/>
            </a:pPr>
            <a:r>
              <a:rPr lang="en-US" sz="2400" dirty="0">
                <a:latin typeface="Agency FB" panose="020B0503020202020204" pitchFamily="34" charset="0"/>
                <a:hlinkClick r:id="rId5"/>
              </a:rPr>
              <a:t>http://goo.gl/udHrYy</a:t>
            </a:r>
            <a:endParaRPr lang="en-US" sz="2400" dirty="0">
              <a:latin typeface="Agency FB" panose="020B0503020202020204" pitchFamily="34" charset="0"/>
            </a:endParaRPr>
          </a:p>
          <a:p>
            <a:pPr marL="340157" indent="-340157">
              <a:buFont typeface="Arial" panose="020B0604020202020204" pitchFamily="34" charset="0"/>
              <a:buChar char="•"/>
            </a:pPr>
            <a:r>
              <a:rPr lang="en-US" sz="2400" dirty="0" smtClean="0">
                <a:latin typeface="Agency FB" panose="020B0503020202020204" pitchFamily="34" charset="0"/>
              </a:rPr>
              <a:t>Wikipedia.org</a:t>
            </a:r>
          </a:p>
          <a:p>
            <a:pPr marL="340157" indent="-340157">
              <a:buFont typeface="Arial" panose="020B0604020202020204" pitchFamily="34" charset="0"/>
              <a:buChar char="•"/>
            </a:pPr>
            <a:r>
              <a:rPr lang="en-US" sz="2400" dirty="0" smtClean="0">
                <a:latin typeface="Agency FB" panose="020B0503020202020204" pitchFamily="34" charset="0"/>
              </a:rPr>
              <a:t>Medscape.com</a:t>
            </a:r>
          </a:p>
          <a:p>
            <a:pPr marL="340157" indent="-340157">
              <a:buFont typeface="Arial" panose="020B0604020202020204" pitchFamily="34" charset="0"/>
              <a:buChar char="•"/>
            </a:pPr>
            <a:r>
              <a:rPr lang="en-US" sz="2400" dirty="0" smtClean="0">
                <a:latin typeface="Agency FB" panose="020B0503020202020204" pitchFamily="34" charset="0"/>
              </a:rPr>
              <a:t>http://www.ise.ncsu.edu</a:t>
            </a:r>
          </a:p>
          <a:p>
            <a:pPr marL="340157" indent="-340157">
              <a:buFont typeface="Arial" panose="020B0604020202020204" pitchFamily="34" charset="0"/>
              <a:buChar char="•"/>
            </a:pPr>
            <a:r>
              <a:rPr lang="en-US" sz="2400" dirty="0" smtClean="0">
                <a:latin typeface="Agency FB" panose="020B0503020202020204" pitchFamily="34" charset="0"/>
              </a:rPr>
              <a:t>http://www.ifr.org</a:t>
            </a:r>
          </a:p>
        </p:txBody>
      </p:sp>
      <p:pic>
        <p:nvPicPr>
          <p:cNvPr id="24" name="Picture 23" descr="C:\Users\Masa\AppData\Local\Temp\wzd98a\citytechLogo\color\citytechlogo_blue.jpg"/>
          <p:cNvPicPr>
            <a:picLocks noChangeAspect="1" noChangeArrowheads="1"/>
          </p:cNvPicPr>
          <p:nvPr/>
        </p:nvPicPr>
        <p:blipFill>
          <a:blip r:embed="rId6" cstate="print"/>
          <a:srcRect/>
          <a:stretch>
            <a:fillRect/>
          </a:stretch>
        </p:blipFill>
        <p:spPr bwMode="auto">
          <a:xfrm>
            <a:off x="406400" y="284050"/>
            <a:ext cx="2059013" cy="2940031"/>
          </a:xfrm>
          <a:prstGeom prst="rect">
            <a:avLst/>
          </a:prstGeom>
          <a:noFill/>
        </p:spPr>
      </p:pic>
      <p:pic>
        <p:nvPicPr>
          <p:cNvPr id="25" name="Picture 3" descr="F:\City Tech Research\EESL logo\EESL-final_nakamura_4_logo_only.png"/>
          <p:cNvPicPr>
            <a:picLocks noChangeAspect="1" noChangeArrowheads="1"/>
          </p:cNvPicPr>
          <p:nvPr/>
        </p:nvPicPr>
        <p:blipFill>
          <a:blip r:embed="rId7" cstate="print"/>
          <a:srcRect/>
          <a:stretch>
            <a:fillRect/>
          </a:stretch>
        </p:blipFill>
        <p:spPr bwMode="auto">
          <a:xfrm>
            <a:off x="15486441" y="668755"/>
            <a:ext cx="2259439" cy="2438814"/>
          </a:xfrm>
          <a:prstGeom prst="rect">
            <a:avLst/>
          </a:prstGeom>
          <a:noFill/>
        </p:spPr>
      </p:pic>
      <p:sp>
        <p:nvSpPr>
          <p:cNvPr id="26" name="TextBox 25"/>
          <p:cNvSpPr txBox="1"/>
          <p:nvPr/>
        </p:nvSpPr>
        <p:spPr>
          <a:xfrm>
            <a:off x="4318000" y="284050"/>
            <a:ext cx="11168441" cy="347345"/>
          </a:xfrm>
          <a:prstGeom prst="rect">
            <a:avLst/>
          </a:prstGeom>
          <a:noFill/>
        </p:spPr>
        <p:txBody>
          <a:bodyPr wrap="square" lIns="54425" tIns="27213" rIns="54425" bIns="27213" rtlCol="0">
            <a:spAutoFit/>
          </a:bodyPr>
          <a:lstStyle/>
          <a:p>
            <a:r>
              <a:rPr lang="en-US" sz="1900" b="1" dirty="0">
                <a:solidFill>
                  <a:prstClr val="black"/>
                </a:solidFill>
                <a:latin typeface="Times New Roman" pitchFamily="18" charset="0"/>
                <a:cs typeface="Times New Roman" pitchFamily="18" charset="0"/>
              </a:rPr>
              <a:t>Industry-Academia Forum (IAF) 2014 International Student Industry Summit (ISIS2014)</a:t>
            </a:r>
            <a:endParaRPr lang="en-US" sz="1900" dirty="0"/>
          </a:p>
        </p:txBody>
      </p:sp>
      <p:sp>
        <p:nvSpPr>
          <p:cNvPr id="27" name="TextBox 26"/>
          <p:cNvSpPr txBox="1"/>
          <p:nvPr/>
        </p:nvSpPr>
        <p:spPr>
          <a:xfrm>
            <a:off x="13197067" y="17221200"/>
            <a:ext cx="3863266" cy="400110"/>
          </a:xfrm>
          <a:prstGeom prst="rect">
            <a:avLst/>
          </a:prstGeom>
          <a:noFill/>
        </p:spPr>
        <p:txBody>
          <a:bodyPr wrap="square" rtlCol="0">
            <a:spAutoFit/>
          </a:bodyPr>
          <a:lstStyle/>
          <a:p>
            <a:r>
              <a:rPr lang="en-US" sz="2000" dirty="0" smtClean="0">
                <a:latin typeface="Agency FB" panose="020B0503020202020204" pitchFamily="34" charset="0"/>
              </a:rPr>
              <a:t>http://www.ise.ncsu.edu</a:t>
            </a:r>
            <a:endParaRPr lang="en-US" sz="2000" dirty="0">
              <a:latin typeface="Agency FB" panose="020B0503020202020204" pitchFamily="34" charset="0"/>
            </a:endParaRPr>
          </a:p>
        </p:txBody>
      </p:sp>
      <p:sp>
        <p:nvSpPr>
          <p:cNvPr id="28" name="TextBox 27"/>
          <p:cNvSpPr txBox="1"/>
          <p:nvPr/>
        </p:nvSpPr>
        <p:spPr>
          <a:xfrm>
            <a:off x="6663266" y="5439103"/>
            <a:ext cx="11015133" cy="2154436"/>
          </a:xfrm>
          <a:prstGeom prst="rect">
            <a:avLst/>
          </a:prstGeom>
          <a:noFill/>
        </p:spPr>
        <p:txBody>
          <a:bodyPr wrap="square" rtlCol="0">
            <a:spAutoFit/>
          </a:bodyPr>
          <a:lstStyle/>
          <a:p>
            <a:r>
              <a:rPr lang="en-US" sz="4000" dirty="0" smtClean="0"/>
              <a:t>“</a:t>
            </a:r>
            <a:r>
              <a:rPr lang="en-US" sz="4000" i="1" dirty="0">
                <a:latin typeface="Agency FB" panose="020B0503020202020204" pitchFamily="34" charset="0"/>
              </a:rPr>
              <a:t>T</a:t>
            </a:r>
            <a:r>
              <a:rPr lang="en-US" sz="4000" i="1" dirty="0" smtClean="0">
                <a:latin typeface="Agency FB" panose="020B0503020202020204" pitchFamily="34" charset="0"/>
              </a:rPr>
              <a:t>oday’s manufacturing robots are big stiff, unsafe for people to be around, engineered to be precise and repeatable, not adaptable. Normal workers can’t touch them</a:t>
            </a:r>
            <a:r>
              <a:rPr lang="en-US" sz="4000" dirty="0" smtClean="0"/>
              <a:t>” – </a:t>
            </a:r>
            <a:r>
              <a:rPr lang="en-US" sz="5400" b="1" dirty="0" smtClean="0">
                <a:latin typeface="Agency FB" panose="020B0503020202020204" pitchFamily="34" charset="0"/>
              </a:rPr>
              <a:t>Heartland Robotics</a:t>
            </a:r>
            <a:endParaRPr lang="en-US" sz="5400" b="1" dirty="0">
              <a:latin typeface="Agency FB" panose="020B0503020202020204" pitchFamily="34" charset="0"/>
            </a:endParaRPr>
          </a:p>
        </p:txBody>
      </p:sp>
      <p:sp>
        <p:nvSpPr>
          <p:cNvPr id="29" name="TextBox 28"/>
          <p:cNvSpPr txBox="1"/>
          <p:nvPr/>
        </p:nvSpPr>
        <p:spPr>
          <a:xfrm>
            <a:off x="147536" y="22988227"/>
            <a:ext cx="3012363" cy="969496"/>
          </a:xfrm>
          <a:prstGeom prst="rect">
            <a:avLst/>
          </a:prstGeom>
          <a:noFill/>
        </p:spPr>
        <p:txBody>
          <a:bodyPr wrap="none" rtlCol="0">
            <a:spAutoFit/>
          </a:bodyPr>
          <a:lstStyle/>
          <a:p>
            <a:r>
              <a:rPr lang="en-US" sz="5700" b="1" dirty="0" smtClean="0">
                <a:latin typeface="Agency FB" panose="020B0503020202020204" pitchFamily="34" charset="0"/>
              </a:rPr>
              <a:t>Conclusion:</a:t>
            </a:r>
            <a:endParaRPr lang="en-US" sz="5700" b="1" dirty="0">
              <a:latin typeface="Agency FB" panose="020B0503020202020204" pitchFamily="34" charset="0"/>
            </a:endParaRPr>
          </a:p>
        </p:txBody>
      </p:sp>
      <p:sp>
        <p:nvSpPr>
          <p:cNvPr id="30" name="TextBox 29"/>
          <p:cNvSpPr txBox="1"/>
          <p:nvPr/>
        </p:nvSpPr>
        <p:spPr>
          <a:xfrm>
            <a:off x="51010" y="23957723"/>
            <a:ext cx="6802126" cy="3970318"/>
          </a:xfrm>
          <a:prstGeom prst="rect">
            <a:avLst/>
          </a:prstGeom>
          <a:noFill/>
        </p:spPr>
        <p:txBody>
          <a:bodyPr wrap="square" rtlCol="0">
            <a:spAutoFit/>
          </a:bodyPr>
          <a:lstStyle/>
          <a:p>
            <a:pPr marL="457200" indent="-457200">
              <a:buFont typeface="Arial" panose="020B0604020202020204" pitchFamily="34" charset="0"/>
              <a:buChar char="•"/>
            </a:pPr>
            <a:r>
              <a:rPr lang="en-US" sz="2800" dirty="0" smtClean="0">
                <a:latin typeface="Agency FB" panose="020B0503020202020204" pitchFamily="34" charset="0"/>
              </a:rPr>
              <a:t>We hope within the next 5-10 years the materials associated with robotics will get better as well as cheaper</a:t>
            </a:r>
          </a:p>
          <a:p>
            <a:pPr marL="457200" indent="-457200">
              <a:buFont typeface="Arial" panose="020B0604020202020204" pitchFamily="34" charset="0"/>
              <a:buChar char="•"/>
            </a:pPr>
            <a:r>
              <a:rPr lang="en-US" sz="2800" dirty="0" smtClean="0">
                <a:latin typeface="Agency FB" panose="020B0503020202020204" pitchFamily="34" charset="0"/>
              </a:rPr>
              <a:t>Also by that time the technology will become more domesticated with companies all over the world</a:t>
            </a:r>
          </a:p>
          <a:p>
            <a:pPr marL="457200" indent="-457200">
              <a:buFont typeface="Arial" panose="020B0604020202020204" pitchFamily="34" charset="0"/>
              <a:buChar char="•"/>
            </a:pPr>
            <a:r>
              <a:rPr lang="en-US" sz="2800" dirty="0" smtClean="0">
                <a:latin typeface="Agency FB" panose="020B0503020202020204" pitchFamily="34" charset="0"/>
              </a:rPr>
              <a:t>The advancements of this technology over the years will make robots overall easier to use</a:t>
            </a:r>
          </a:p>
          <a:p>
            <a:pPr marL="457200" indent="-457200">
              <a:buFont typeface="Arial" panose="020B0604020202020204" pitchFamily="34" charset="0"/>
              <a:buChar char="•"/>
            </a:pPr>
            <a:endParaRPr lang="en-US" sz="2800" dirty="0" smtClean="0"/>
          </a:p>
          <a:p>
            <a:pPr marL="457200" indent="-457200">
              <a:buFont typeface="Arial" panose="020B0604020202020204" pitchFamily="34" charset="0"/>
              <a:buChar char="•"/>
            </a:pPr>
            <a:endParaRPr lang="en-US" sz="2800" dirty="0"/>
          </a:p>
        </p:txBody>
      </p:sp>
    </p:spTree>
    <p:extLst>
      <p:ext uri="{BB962C8B-B14F-4D97-AF65-F5344CB8AC3E}">
        <p14:creationId xmlns:p14="http://schemas.microsoft.com/office/powerpoint/2010/main" val="314177402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141</TotalTime>
  <Words>329</Words>
  <Application>Microsoft Office PowerPoint</Application>
  <PresentationFormat>Custom</PresentationFormat>
  <Paragraphs>42</Paragraphs>
  <Slides>1</Slides>
  <Notes>0</Notes>
  <HiddenSlides>0</HiddenSlides>
  <MMClips>0</MMClips>
  <ScaleCrop>false</ScaleCrop>
  <HeadingPairs>
    <vt:vector size="4" baseType="variant">
      <vt:variant>
        <vt:lpstr>Theme</vt:lpstr>
      </vt:variant>
      <vt:variant>
        <vt:i4>1</vt:i4>
      </vt:variant>
      <vt:variant>
        <vt:lpstr>Slide Titles</vt:lpstr>
      </vt:variant>
      <vt:variant>
        <vt:i4>1</vt:i4>
      </vt:variant>
    </vt:vector>
  </HeadingPairs>
  <TitlesOfParts>
    <vt:vector size="2" baseType="lpstr">
      <vt:lpstr>Office Theme</vt:lpstr>
      <vt:lpstr>Robotics</vt:lpstr>
    </vt:vector>
  </TitlesOfParts>
  <Company>CUNY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Robotics</dc:title>
  <dc:creator>Student</dc:creator>
  <cp:lastModifiedBy>Student</cp:lastModifiedBy>
  <cp:revision>10</cp:revision>
  <dcterms:created xsi:type="dcterms:W3CDTF">2014-03-05T19:40:47Z</dcterms:created>
  <dcterms:modified xsi:type="dcterms:W3CDTF">2014-03-05T22:02:22Z</dcterms:modified>
</cp:coreProperties>
</file>