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03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101EFD-62FC-4736-B6B6-96ED10F3B93C}"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0DF387-49BF-420F-BBB7-88A664DEE459}"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101EFD-62FC-4736-B6B6-96ED10F3B93C}"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0DF387-49BF-420F-BBB7-88A664DEE45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101EFD-62FC-4736-B6B6-96ED10F3B93C}"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0DF387-49BF-420F-BBB7-88A664DEE45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101EFD-62FC-4736-B6B6-96ED10F3B93C}"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0DF387-49BF-420F-BBB7-88A664DEE45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101EFD-62FC-4736-B6B6-96ED10F3B93C}" type="datetimeFigureOut">
              <a:rPr lang="en-US" smtClean="0"/>
              <a:t>3/5/2014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0DF387-49BF-420F-BBB7-88A664DEE459}"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101EFD-62FC-4736-B6B6-96ED10F3B93C}"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0DF387-49BF-420F-BBB7-88A664DEE45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101EFD-62FC-4736-B6B6-96ED10F3B93C}" type="datetimeFigureOut">
              <a:rPr lang="en-US" smtClean="0"/>
              <a:t>3/5/2014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0DF387-49BF-420F-BBB7-88A664DEE459}"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2101EFD-62FC-4736-B6B6-96ED10F3B93C}" type="datetimeFigureOut">
              <a:rPr lang="en-US" smtClean="0"/>
              <a:t>3/5/2014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0DF387-49BF-420F-BBB7-88A664DEE45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101EFD-62FC-4736-B6B6-96ED10F3B93C}" type="datetimeFigureOut">
              <a:rPr lang="en-US" smtClean="0"/>
              <a:t>3/5/2014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0DF387-49BF-420F-BBB7-88A664DEE45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101EFD-62FC-4736-B6B6-96ED10F3B93C}"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0DF387-49BF-420F-BBB7-88A664DEE459}"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101EFD-62FC-4736-B6B6-96ED10F3B93C}" type="datetimeFigureOut">
              <a:rPr lang="en-US" smtClean="0"/>
              <a:t>3/5/2014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0DF387-49BF-420F-BBB7-88A664DEE45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D2101EFD-62FC-4736-B6B6-96ED10F3B93C}" type="datetimeFigureOut">
              <a:rPr lang="en-US" smtClean="0"/>
              <a:t>3/5/2014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A40DF387-49BF-420F-BBB7-88A664DEE459}"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762000" y="457200"/>
            <a:ext cx="7543800" cy="1676400"/>
          </a:xfrm>
        </p:spPr>
        <p:txBody>
          <a:bodyPr>
            <a:noAutofit/>
          </a:bodyPr>
          <a:lstStyle/>
          <a:p>
            <a:pPr algn="ctr"/>
            <a:r>
              <a:rPr lang="en-US" sz="5400" dirty="0"/>
              <a:t>The Medical Industry For Mechanical Engineering </a:t>
            </a:r>
          </a:p>
        </p:txBody>
      </p:sp>
      <p:sp>
        <p:nvSpPr>
          <p:cNvPr id="5" name="Content Placeholder 4"/>
          <p:cNvSpPr>
            <a:spLocks noGrp="1"/>
          </p:cNvSpPr>
          <p:nvPr>
            <p:ph type="subTitle" idx="1"/>
          </p:nvPr>
        </p:nvSpPr>
        <p:spPr>
          <a:xfrm>
            <a:off x="76200" y="5562600"/>
            <a:ext cx="7772400" cy="1199704"/>
          </a:xfrm>
        </p:spPr>
        <p:txBody>
          <a:bodyPr>
            <a:normAutofit/>
          </a:bodyPr>
          <a:lstStyle/>
          <a:p>
            <a:pPr marL="0" indent="0" algn="just">
              <a:buNone/>
            </a:pPr>
            <a:endParaRPr lang="en-US" sz="1600" dirty="0" smtClean="0"/>
          </a:p>
          <a:p>
            <a:pPr algn="just"/>
            <a:endParaRPr lang="en-US" sz="1600" dirty="0" smtClean="0"/>
          </a:p>
        </p:txBody>
      </p:sp>
      <p:sp>
        <p:nvSpPr>
          <p:cNvPr id="7" name="TextBox 6"/>
          <p:cNvSpPr txBox="1"/>
          <p:nvPr/>
        </p:nvSpPr>
        <p:spPr>
          <a:xfrm>
            <a:off x="76200" y="5562600"/>
            <a:ext cx="8763000" cy="584775"/>
          </a:xfrm>
          <a:prstGeom prst="rect">
            <a:avLst/>
          </a:prstGeom>
          <a:noFill/>
        </p:spPr>
        <p:txBody>
          <a:bodyPr wrap="square" rtlCol="0">
            <a:spAutoFit/>
          </a:bodyPr>
          <a:lstStyle/>
          <a:p>
            <a:r>
              <a:rPr lang="en-US" sz="3200" dirty="0" smtClean="0"/>
              <a:t>By: Raymond </a:t>
            </a:r>
            <a:r>
              <a:rPr lang="en-US" sz="3200" dirty="0" err="1" smtClean="0"/>
              <a:t>Persaud</a:t>
            </a:r>
            <a:r>
              <a:rPr lang="en-US" sz="3200" dirty="0" smtClean="0"/>
              <a:t>, Simon Ho, Khaled Ahmed</a:t>
            </a:r>
            <a:endParaRPr lang="en-US" sz="3200" dirty="0"/>
          </a:p>
        </p:txBody>
      </p:sp>
    </p:spTree>
    <p:extLst>
      <p:ext uri="{BB962C8B-B14F-4D97-AF65-F5344CB8AC3E}">
        <p14:creationId xmlns:p14="http://schemas.microsoft.com/office/powerpoint/2010/main" val="1271557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6705600" cy="1295400"/>
          </a:xfrm>
        </p:spPr>
        <p:txBody>
          <a:bodyPr/>
          <a:lstStyle/>
          <a:p>
            <a:r>
              <a:rPr lang="en-US" dirty="0" smtClean="0"/>
              <a:t>Background</a:t>
            </a:r>
            <a:endParaRPr lang="en-US" dirty="0"/>
          </a:p>
        </p:txBody>
      </p:sp>
      <p:sp>
        <p:nvSpPr>
          <p:cNvPr id="3" name="Content Placeholder 2"/>
          <p:cNvSpPr>
            <a:spLocks noGrp="1"/>
          </p:cNvSpPr>
          <p:nvPr>
            <p:ph idx="1"/>
          </p:nvPr>
        </p:nvSpPr>
        <p:spPr>
          <a:xfrm>
            <a:off x="762000" y="2209800"/>
            <a:ext cx="7543800" cy="3886200"/>
          </a:xfrm>
        </p:spPr>
        <p:txBody>
          <a:bodyPr>
            <a:normAutofit/>
          </a:bodyPr>
          <a:lstStyle/>
          <a:p>
            <a:pPr indent="-91440" algn="just">
              <a:spcBef>
                <a:spcPts val="0"/>
              </a:spcBef>
            </a:pPr>
            <a:r>
              <a:rPr lang="en-US" sz="2400" dirty="0" smtClean="0">
                <a:latin typeface="Times New Roman" panose="02020603050405020304" pitchFamily="18" charset="0"/>
                <a:cs typeface="Times New Roman" panose="02020603050405020304" pitchFamily="18" charset="0"/>
              </a:rPr>
              <a:t>The medical industry has been a new frontier for the mechanical engineering field to provide new and improved medical equipment. Working with medical knowledge being provided by doctors input we are developing innovating products for the medical industry.        </a:t>
            </a:r>
          </a:p>
          <a:p>
            <a:pPr algn="just"/>
            <a:r>
              <a:rPr lang="en-US" sz="2400" dirty="0" smtClean="0">
                <a:latin typeface="Times New Roman" panose="02020603050405020304" pitchFamily="18" charset="0"/>
                <a:cs typeface="Times New Roman" panose="02020603050405020304" pitchFamily="18" charset="0"/>
              </a:rPr>
              <a:t>The Medical Industry is one of the most complex field for engineering in since its has to do reviewed not only by engineers but also doctors and the FDA for approval.</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69098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6705600" cy="1295400"/>
          </a:xfrm>
        </p:spPr>
        <p:txBody>
          <a:bodyPr/>
          <a:lstStyle/>
          <a:p>
            <a:r>
              <a:rPr lang="en-US" dirty="0" smtClean="0"/>
              <a:t>Problems</a:t>
            </a:r>
            <a:endParaRPr lang="en-US" dirty="0"/>
          </a:p>
        </p:txBody>
      </p:sp>
      <p:sp>
        <p:nvSpPr>
          <p:cNvPr id="3" name="Content Placeholder 2"/>
          <p:cNvSpPr>
            <a:spLocks noGrp="1"/>
          </p:cNvSpPr>
          <p:nvPr>
            <p:ph idx="1"/>
          </p:nvPr>
        </p:nvSpPr>
        <p:spPr>
          <a:xfrm>
            <a:off x="762000" y="1905000"/>
            <a:ext cx="7543800" cy="3886200"/>
          </a:xfrm>
        </p:spPr>
        <p:txBody>
          <a:bodyPr>
            <a:normAutofit/>
          </a:bodyPr>
          <a:lstStyle/>
          <a:p>
            <a:pPr indent="-91440" algn="just">
              <a:spcBef>
                <a:spcPts val="0"/>
              </a:spcBef>
            </a:pPr>
            <a:r>
              <a:rPr lang="en-US" dirty="0" smtClean="0">
                <a:latin typeface="Times New Roman" panose="02020603050405020304" pitchFamily="18" charset="0"/>
                <a:cs typeface="Times New Roman" panose="02020603050405020304" pitchFamily="18" charset="0"/>
              </a:rPr>
              <a:t>Financial Inefficiency of the medical system.</a:t>
            </a:r>
          </a:p>
          <a:p>
            <a:pPr indent="-91440" algn="just">
              <a:spcBef>
                <a:spcPts val="0"/>
              </a:spcBef>
            </a:pPr>
            <a:r>
              <a:rPr lang="en-US" sz="2400" dirty="0" smtClean="0">
                <a:latin typeface="Times New Roman" panose="02020603050405020304" pitchFamily="18" charset="0"/>
                <a:cs typeface="Times New Roman" panose="02020603050405020304" pitchFamily="18" charset="0"/>
              </a:rPr>
              <a:t>Billions of dollars are being wasted</a:t>
            </a:r>
          </a:p>
          <a:p>
            <a:pPr indent="-91440" algn="just">
              <a:spcBef>
                <a:spcPts val="0"/>
              </a:spcBef>
            </a:pPr>
            <a:r>
              <a:rPr lang="en-US" dirty="0" smtClean="0">
                <a:latin typeface="Times New Roman" panose="02020603050405020304" pitchFamily="18" charset="0"/>
                <a:cs typeface="Times New Roman" panose="02020603050405020304" pitchFamily="18" charset="0"/>
              </a:rPr>
              <a:t>Insurance malpractice, creating lots of debt and or one of the main reasons for the financial inefficiency</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3301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6705600" cy="1295400"/>
          </a:xfrm>
        </p:spPr>
        <p:txBody>
          <a:bodyPr/>
          <a:lstStyle/>
          <a:p>
            <a:r>
              <a:rPr lang="en-US" dirty="0" smtClean="0"/>
              <a:t>Objective</a:t>
            </a:r>
            <a:endParaRPr lang="en-US" dirty="0"/>
          </a:p>
        </p:txBody>
      </p:sp>
      <p:sp>
        <p:nvSpPr>
          <p:cNvPr id="3" name="Content Placeholder 2"/>
          <p:cNvSpPr>
            <a:spLocks noGrp="1"/>
          </p:cNvSpPr>
          <p:nvPr>
            <p:ph idx="1"/>
          </p:nvPr>
        </p:nvSpPr>
        <p:spPr>
          <a:xfrm>
            <a:off x="762000" y="1905000"/>
            <a:ext cx="7543800" cy="3886200"/>
          </a:xfrm>
        </p:spPr>
        <p:txBody>
          <a:bodyPr>
            <a:normAutofit/>
          </a:bodyPr>
          <a:lstStyle/>
          <a:p>
            <a:pPr indent="-91440" algn="just">
              <a:spcBef>
                <a:spcPts val="0"/>
              </a:spcBef>
            </a:pPr>
            <a:r>
              <a:rPr lang="en-US" dirty="0" smtClean="0">
                <a:latin typeface="Times New Roman" panose="02020603050405020304" pitchFamily="18" charset="0"/>
                <a:cs typeface="Times New Roman" panose="02020603050405020304" pitchFamily="18" charset="0"/>
              </a:rPr>
              <a:t>Increase the financial efficiencies within the medical industry with newer technology, safer methods of practice were cost the major factor for future decisions.</a:t>
            </a:r>
          </a:p>
          <a:p>
            <a:pPr indent="-91440" algn="just">
              <a:spcBef>
                <a:spcPts val="0"/>
              </a:spcBef>
            </a:pPr>
            <a:r>
              <a:rPr lang="en-US" dirty="0" smtClean="0">
                <a:latin typeface="Times New Roman" panose="02020603050405020304" pitchFamily="18" charset="0"/>
                <a:cs typeface="Times New Roman" panose="02020603050405020304" pitchFamily="18" charset="0"/>
              </a:rPr>
              <a:t>Improvement within the medical industry of products and services that are already being used.</a:t>
            </a:r>
          </a:p>
          <a:p>
            <a:pPr indent="-91440" algn="just">
              <a:spcBef>
                <a:spcPts val="0"/>
              </a:spcBef>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4944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6705600" cy="1295400"/>
          </a:xfrm>
        </p:spPr>
        <p:txBody>
          <a:bodyPr/>
          <a:lstStyle/>
          <a:p>
            <a:r>
              <a:rPr lang="en-US" dirty="0" smtClean="0"/>
              <a:t>Discussion</a:t>
            </a:r>
            <a:endParaRPr lang="en-US" dirty="0"/>
          </a:p>
        </p:txBody>
      </p:sp>
      <p:sp>
        <p:nvSpPr>
          <p:cNvPr id="3" name="Content Placeholder 2"/>
          <p:cNvSpPr>
            <a:spLocks noGrp="1"/>
          </p:cNvSpPr>
          <p:nvPr>
            <p:ph idx="1"/>
          </p:nvPr>
        </p:nvSpPr>
        <p:spPr>
          <a:xfrm>
            <a:off x="762000" y="1905000"/>
            <a:ext cx="7543800" cy="3886200"/>
          </a:xfrm>
        </p:spPr>
        <p:txBody>
          <a:bodyPr>
            <a:normAutofit/>
          </a:bodyPr>
          <a:lstStyle/>
          <a:p>
            <a:pPr indent="-91440" algn="just">
              <a:spcBef>
                <a:spcPts val="0"/>
              </a:spcBef>
            </a:pPr>
            <a:r>
              <a:rPr lang="en-US" dirty="0" smtClean="0">
                <a:latin typeface="Times New Roman" panose="02020603050405020304" pitchFamily="18" charset="0"/>
                <a:cs typeface="Times New Roman" panose="02020603050405020304" pitchFamily="18" charset="0"/>
              </a:rPr>
              <a:t>An engineer within the medical industry can bring a lot of new technologies to the field.</a:t>
            </a:r>
          </a:p>
          <a:p>
            <a:pPr indent="-91440" algn="just">
              <a:spcBef>
                <a:spcPts val="0"/>
              </a:spcBef>
            </a:pPr>
            <a:r>
              <a:rPr lang="en-US" dirty="0" smtClean="0">
                <a:latin typeface="Times New Roman" panose="02020603050405020304" pitchFamily="18" charset="0"/>
                <a:cs typeface="Times New Roman" panose="02020603050405020304" pitchFamily="18" charset="0"/>
              </a:rPr>
              <a:t>3D printers or stereo-lithography can be used to bring medical processes to a newer age. This can save them lots of money in terms of making prints of dental molds and other prosthetics, which would normally cost a lot more with previous methods.</a:t>
            </a:r>
          </a:p>
          <a:p>
            <a:pPr indent="-91440" algn="just">
              <a:spcBef>
                <a:spcPts val="0"/>
              </a:spcBef>
            </a:pPr>
            <a:r>
              <a:rPr lang="en-US" dirty="0" smtClean="0">
                <a:latin typeface="Times New Roman" panose="02020603050405020304" pitchFamily="18" charset="0"/>
                <a:cs typeface="Times New Roman" panose="02020603050405020304" pitchFamily="18" charset="0"/>
              </a:rPr>
              <a:t>Improve on the surgical robots which could help decrease malpractices of the doctors and in turn be less money lost in legal cases.</a:t>
            </a:r>
          </a:p>
          <a:p>
            <a:pPr indent="-91440" algn="just">
              <a:spcBef>
                <a:spcPts val="0"/>
              </a:spcBef>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5228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6705600" cy="1295400"/>
          </a:xfrm>
        </p:spPr>
        <p:txBody>
          <a:bodyPr/>
          <a:lstStyle/>
          <a:p>
            <a:r>
              <a:rPr lang="en-US" dirty="0" smtClean="0"/>
              <a:t>Conclusion</a:t>
            </a:r>
            <a:endParaRPr lang="en-US" dirty="0"/>
          </a:p>
        </p:txBody>
      </p:sp>
      <p:sp>
        <p:nvSpPr>
          <p:cNvPr id="3" name="Content Placeholder 2"/>
          <p:cNvSpPr>
            <a:spLocks noGrp="1"/>
          </p:cNvSpPr>
          <p:nvPr>
            <p:ph idx="1"/>
          </p:nvPr>
        </p:nvSpPr>
        <p:spPr>
          <a:xfrm>
            <a:off x="762000" y="1905000"/>
            <a:ext cx="7543800" cy="3886200"/>
          </a:xfrm>
        </p:spPr>
        <p:txBody>
          <a:bodyPr>
            <a:normAutofit/>
          </a:bodyPr>
          <a:lstStyle/>
          <a:p>
            <a:pPr indent="-91440" algn="just">
              <a:spcBef>
                <a:spcPts val="0"/>
              </a:spcBef>
            </a:pPr>
            <a:r>
              <a:rPr lang="en-US" dirty="0" smtClean="0">
                <a:latin typeface="Times New Roman" panose="02020603050405020304" pitchFamily="18" charset="0"/>
                <a:cs typeface="Times New Roman" panose="02020603050405020304" pitchFamily="18" charset="0"/>
              </a:rPr>
              <a:t>Engineers within the Medical Industry will bring forth the new age of how people are treated and healed. As history has shown, new technology has increased life expectancy of humans. Only a few centuries ago, living to the age of 50 was acceptable, in today’s standard we want 100. Who knows what the future will bring with better developed technologies. Some day we might live to 200. </a:t>
            </a:r>
          </a:p>
          <a:p>
            <a:pPr indent="-91440" algn="just">
              <a:spcBef>
                <a:spcPts val="0"/>
              </a:spcBef>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10563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Engineered Kneecaps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939" y="685800"/>
            <a:ext cx="4267200" cy="3695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685800"/>
            <a:ext cx="3581399" cy="3695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4511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Robotic Arm and Leg</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38200"/>
            <a:ext cx="4038600"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762000"/>
            <a:ext cx="3657600" cy="3376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24309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MRI </a:t>
            </a:r>
            <a:r>
              <a:rPr lang="en-US" dirty="0" err="1" smtClean="0"/>
              <a:t>Equpiment</a:t>
            </a:r>
            <a:r>
              <a:rPr lang="en-US" dirty="0" smtClean="0"/>
              <a:t> </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838200"/>
            <a:ext cx="7086599" cy="3781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73294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182</TotalTime>
  <Words>336</Words>
  <Application>Microsoft Office PowerPoint</Application>
  <PresentationFormat>On-screen Show (4:3)</PresentationFormat>
  <Paragraphs>21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NewsPrint</vt:lpstr>
      <vt:lpstr>The Medical Industry For Mechanical Engineering </vt:lpstr>
      <vt:lpstr>Background</vt:lpstr>
      <vt:lpstr>Problems</vt:lpstr>
      <vt:lpstr>Objective</vt:lpstr>
      <vt:lpstr>Discussion</vt:lpstr>
      <vt:lpstr>Conclusion</vt:lpstr>
      <vt:lpstr>Engineered Kneecaps </vt:lpstr>
      <vt:lpstr>New Robotic Arm and Leg</vt:lpstr>
      <vt:lpstr>New MRI Equpiment </vt:lpstr>
    </vt:vector>
  </TitlesOfParts>
  <Company>CUNY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Problem</dc:title>
  <dc:creator>Student</dc:creator>
  <cp:lastModifiedBy>Student</cp:lastModifiedBy>
  <cp:revision>12</cp:revision>
  <dcterms:created xsi:type="dcterms:W3CDTF">2014-03-05T19:39:32Z</dcterms:created>
  <dcterms:modified xsi:type="dcterms:W3CDTF">2014-03-05T22:48:04Z</dcterms:modified>
</cp:coreProperties>
</file>