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41" d="100"/>
          <a:sy n="41" d="100"/>
        </p:scale>
        <p:origin x="-108" y="-11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FE76898-D4B3-4AE4-A839-ED7B606C416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60D63B-700C-4852-9530-779CFCB6EF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E76898-D4B3-4AE4-A839-ED7B606C416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60D63B-700C-4852-9530-779CFCB6EF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E76898-D4B3-4AE4-A839-ED7B606C416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60D63B-700C-4852-9530-779CFCB6EF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E76898-D4B3-4AE4-A839-ED7B606C416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60D63B-700C-4852-9530-779CFCB6EFF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E76898-D4B3-4AE4-A839-ED7B606C416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60D63B-700C-4852-9530-779CFCB6EFF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E76898-D4B3-4AE4-A839-ED7B606C416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60D63B-700C-4852-9530-779CFCB6EFF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E76898-D4B3-4AE4-A839-ED7B606C416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60D63B-700C-4852-9530-779CFCB6EFF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E76898-D4B3-4AE4-A839-ED7B606C416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60D63B-700C-4852-9530-779CFCB6EFF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E76898-D4B3-4AE4-A839-ED7B606C416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60D63B-700C-4852-9530-779CFCB6EF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FFE76898-D4B3-4AE4-A839-ED7B606C416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60D63B-700C-4852-9530-779CFCB6EFF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FE76898-D4B3-4AE4-A839-ED7B606C416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60D63B-700C-4852-9530-779CFCB6EFF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FE76898-D4B3-4AE4-A839-ED7B606C416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660D63B-700C-4852-9530-779CFCB6EF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aconcorde.tripod.com/id8.html" TargetMode="External"/><Relationship Id="rId2" Type="http://schemas.openxmlformats.org/officeDocument/2006/relationships/hyperlink" Target="http://cdn-www.airliners.net/aviation-photos/photos/8/3/9/1010938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planetminecraft.com/project/plane-crash-survival-concor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Aero Industry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dirty="0" smtClean="0"/>
              <a:t>Christopher </a:t>
            </a:r>
            <a:r>
              <a:rPr lang="en-US" dirty="0" err="1" smtClean="0"/>
              <a:t>Collado</a:t>
            </a:r>
            <a:endParaRPr lang="en-US" dirty="0" smtClean="0"/>
          </a:p>
          <a:p>
            <a:pPr algn="l"/>
            <a:r>
              <a:rPr lang="en-US" dirty="0" smtClean="0"/>
              <a:t>Mario Lalama</a:t>
            </a:r>
          </a:p>
          <a:p>
            <a:pPr algn="l"/>
            <a:r>
              <a:rPr lang="en-US" dirty="0" smtClean="0"/>
              <a:t>Daniel Frederick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01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Production 1969-2003</a:t>
            </a:r>
          </a:p>
          <a:p>
            <a:r>
              <a:rPr lang="en-US" dirty="0" smtClean="0"/>
              <a:t>Cost £23 mill</a:t>
            </a:r>
          </a:p>
          <a:p>
            <a:r>
              <a:rPr lang="en-US" dirty="0" smtClean="0"/>
              <a:t>92-120 passenger</a:t>
            </a:r>
          </a:p>
          <a:p>
            <a:r>
              <a:rPr lang="en-US" dirty="0" smtClean="0"/>
              <a:t>Max Speed 2.4 </a:t>
            </a:r>
            <a:r>
              <a:rPr lang="en-US" dirty="0" smtClean="0"/>
              <a:t>Mach</a:t>
            </a:r>
            <a:endParaRPr lang="en-US" dirty="0" smtClean="0"/>
          </a:p>
          <a:p>
            <a:r>
              <a:rPr lang="en-US" dirty="0" smtClean="0"/>
              <a:t>Cruise Speed 2.2 </a:t>
            </a:r>
            <a:r>
              <a:rPr lang="en-US" dirty="0" smtClean="0"/>
              <a:t>Mach</a:t>
            </a:r>
            <a:endParaRPr lang="en-US" dirty="0" smtClean="0"/>
          </a:p>
          <a:p>
            <a:r>
              <a:rPr lang="en-US" dirty="0" smtClean="0"/>
              <a:t>Miles range 4488 </a:t>
            </a:r>
            <a:endParaRPr lang="en-US" dirty="0"/>
          </a:p>
        </p:txBody>
      </p:sp>
      <p:pic>
        <p:nvPicPr>
          <p:cNvPr id="1026" name="Picture 2" descr="http://cdn-www.airliners.net/aviation-photos/photos/8/3/9/10109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97600" y="1922262"/>
            <a:ext cx="5384800" cy="364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22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Discontinued</a:t>
            </a:r>
          </a:p>
          <a:p>
            <a:r>
              <a:rPr lang="en-US" dirty="0" smtClean="0"/>
              <a:t>High maintenance cost</a:t>
            </a:r>
          </a:p>
          <a:p>
            <a:r>
              <a:rPr lang="en-US" dirty="0" smtClean="0"/>
              <a:t>Small capacity /cargo</a:t>
            </a:r>
          </a:p>
          <a:p>
            <a:r>
              <a:rPr lang="en-US" dirty="0" smtClean="0"/>
              <a:t>High pitch sonic boom</a:t>
            </a:r>
          </a:p>
          <a:p>
            <a:endParaRPr lang="en-US" dirty="0"/>
          </a:p>
        </p:txBody>
      </p:sp>
      <p:pic>
        <p:nvPicPr>
          <p:cNvPr id="2052" name="Picture 4" descr="http://static.planetminecraft.com/files/resource_media/screenshot/1237/Concord_356442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0338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8" name="AutoShape 10" descr="data:image/jpeg;base64,/9j/4AAQSkZJRgABAQAAAQABAAD/2wCEAAkGBhMSERUUEhQWFRUWGRUaFxgXGBgVGBgWFBgXHBcYHBcYHCYgFxojHBcUHy8gIycpLCwsFh4xNTAqNSYrLCkBCQoKDgwOGg8PGiwkHyQsLCwtLCwpLCwsLCwsKSwpKiwsLCwsLCwtLCwsKSwpKSwpLCwsLCwsLCwsLCwpLCwpLP/AABEIALcBEwMBIgACEQEDEQH/xAAbAAACAgMBAAAAAAAAAAAAAAAEBQMGAAECB//EAEQQAAEDAQUECAMFBwMDBQEAAAECAxEABAUSITFBUWFxBhMigZGhsfAywdEjUmKS4RRCcoKiwvEHM7IVQ2MWJFPS4iX/xAAZAQADAQEBAAAAAAAAAAAAAAABAgMEAAX/xAAvEQACAgEDAQUIAgMBAAAAAAAAAQIRIQMSMUETIjJR8ARhcYGhscHhQtEUkfEj/9oADAMBAAIRAxEAPwC4smikGhGzUyHKuRCkqqVK6FQqu+tilCTqcrjHQ5dqJTs+/cUGMidx/YKjx0OXaiU7SMYIW7UKnahU7UanamxkGtXitGijTSydKNix3iq0p2o1O1mmkyiZ6FZ7ahwdlQPrU2Mp0zG6vN27QUmQY5U5sPS1ScnBiG/bWOUGnuXI+GXFbIUJFDuDDUNgvZt3/bXnu2+FFOMAjLI7Zz89tRnFTVxXe+/w/oKxh8Gm3Z2VG88ofCjF/MBXDSoMTNTkVm3OuRmkmZ1vA1CtWLSu3TsmK4bsqiZMADbRW6b2rIypZZ03ZSanK0t65q8/0rC6dE6bzr3Ustl+MM/EoFW4Zn9K0R2w8GX5/wBeYjblyMFYl65Dd+lbASn6mqlaemxJhCcI36nnQTt5rX8Sie/KtGnpOT3N5FcqwXF++W07Z5UA90gJ+EVW0u1Klyt8NNIk5DVdvUrMmth2aXJcqRLtaEibGrb85K7j9fr4762rKl6XaIbtIiDp5j6jhToDCku1sqoYqj5HYa2F7qdCMlJqJZrOsrSlTTCkJrK0aygAXINTJXQKXN9Sh2kKBnWd1cFzwodS4113fX34VEu0UAhSnaiW9QynaiW7SthCVPVGp2hS7Wi5U5MZExergu0Mtyo1vgampN2MEl3dUZdAoJy20I5bTsmoykkOkMXLVUCrZSl62xqR3kUAu9Uk5KB5SfIA1knKysUWRu8CDIMHhVluvp4pEJe7Y3j4h9a8ntnSRLZgkg7sKp8CBSq0dKlqyQcI3nXwqS0NSeUM5RXJ75bOlXWrhhbZ+zUuIOKUrbT2hO3HlyOdM7K1a1NytTQd3AEoAynOMStueVeI/wCn1uKFWhYUVKDUz+9iDiCNpnNIqxNdPbUWy51g6xC1FQMdqE/DEaHSNmusVSfslZchFqYwi72LpA806lq0YCo41KKiEhKU4Yg4ROavu1Nb+nTaBCPtFbMsCByGprx3p1ebi3UqKiFS6QZ7X+4oDlknypTZuly0iHM/xD5ikfss0sB3xbyep2/pa87quB91PZH60sU/OlVFjpCheix4wfOj2radmY4Z+lCKccSGeeB+h+iWLVHLd70pG3ap1ohNpitMHRJosTb4OlToeqvNWvOjmraDWyE7JNDhDtSpcpah+pku1oTEYwS5UiXqXpeqRLtOhRkh+OI3fMbjUmKMwZHpwI2GlyHambfg5foRuI2imAGdZWiqoSQc094+m8eY86j6ymFomK6yoetrKNnUKG1jeAN5NTJdP7iVHiEknyBiqwr/AFNCR2U4BxUEeSQKEP8AqM66YRKzuQlx4+RrP2kehXay4lhz/wCNY5pKf+UVz+zr/COa0fJRNVYWy8XPhs7qeKwhkf1wa0u7LeqA4623OwrWs8gAAD3GpvVQ602WhTUfEtA71H+0DzoV21sp1eHcAf7qr7PQ15bkOKfMQCQhDQEzGayojQ7tKdf+gLKgdrEs7ca1KHhpU5ar4SKR0rV2CWjpFZEauzwBSPKKF/8AUzav9pp1zkFbfCaZXbcDQUqAkJAPwoSk55JEkE658gabqAgIGQOR5bSe6aRub4OSguWVdm8LS4opbswSYkhxwAxvIEmK0iyW1aymWWo+IhKlx/MSBVntLkThGGBkBAgDZA9zNDtWJYZUs8Co8VfCO4Z95qWpvTpP6DxcK4ES+jjk/a2xWHtE4EgZDcOcjMjQ1210Zs/V9sOLXr2lnKdARpO07MjRdtebSpAW4hOgIJ0CY+LdJyjvpZffSPq1FLLZcTOThMIKp2ZdrIeZjfUHCTdWU3JdAj/p7WeCztA4hHZBIOUCT5jaSdgih7XeCLNGJWA4YhCcSgFakhIyMK2xqeNKHrY8+qFrWyuQUtpUEpIUCJB2GJGZz30H+yKKUkIKHhmlemNAJCiRoTGfGkegv5Hdq+ght9od6wuZEOKxJkJXkPhEnaABkfDOu7LZX7QQrCkAfvYQkHPz9KfC6SQCWXMKiCYTli2kSkgCdh4UfKWky0rHqFdkNPNd4MLTs0jhVnrSjHur5k9qbyyTopZyhy1BYTP7K9oMICsBwqnTKZ4RSxdnCWMKFJCyAVEEg9oJUQTAkZxqfh4ie7qvlVmdLgIxFDyeBxNqOmn3TGkmgbwtKuysKVi7BxK7RxgJVJJ+IyJz1iqQbnHPQEkk8BfSOyFx1mADKVGDtl1Xr8xEk1XLXZC05KkJUkEEpnL+FUZintsthedkkqIAGsTIJIkHKSogx940w6gPII7MpgFS1KS0CRohtEDUEaKJg5ZGkWrKL9wZRTKo1bQVpLLCQoZiJUcjmY0iJ5VfLNYmnBIQ2sRqiNRJIlOe0/lFVdSkJWqVplR7RSkpChoEgEAADYIAyG6ibN2FBRKmoJSEoOATnJJiSACJVqZ1ypNVdplY9evuNGTjgswuxvBILiDAAhWIYh8ROIHZnFbtFzOpkoeQtMSAtEEjb8O4zS6w9I3c1PoR1OKSoSFaRkNVbNm2nF0Xyy/hQ2uV59lQKTExu29nxqa05xfpjOafKFqmbQgBSmMSToUL+Rrab1Qn/cS61/EgkeNWFhCgVNmY2TsOqT73mstQK0BRnskT/DofOPE1aMpVYjURdZb1aPwvIPMwfSmbbs6QeRH1rpV2Wd8AKaQOOH/EUIz0GZUpQC1tKByCVmP6q0R1JJW0L2abqLDetO0EdxFSItANIbdc9qsyuxaZGzrEnMcCJnQ10zbreBKmQ6nemFz3H6VaOuupJ6Uk6LEl6pUu1Vz0vQgw6wpB4go9IHnRlm6TWVZgKUk8wR/xV61ZakX1JuLRYUPcak60K1yO/QHnuPHTfGtLGrU0r4Xh3gfJU+VFBo7FoPeoeqQPOqpiEqnCDByNZWkl0CArLg6iP+VZRAJbk6NIxBLdks7ZM9pSUEiBMyAo+dXSw3WEoGNUmMwmUp8JoW5m4Ste+ED1X5QO+iVPGsmpp7upr09RRCV9W2MgPfKgbI8lKnHoAwiBlqo6/LumorQ5URTPVtHQnEvkBiV/T60sNGMMhnrOWDZUQkT8Su2s8V5jwTh8TQdrMp50bbg2IU6sBSik4AJhJMknZmJgZZEUot97tY+ycpMDKc9Mpp21WCSsNsl3KwAJEkkE/wAxwo9Sf5jQ1oIQo4jkmQeMZkd8AfzVYLnvlhSSEqhQKlYTkcKEkJGeuzwNA3JdAfZeWoAlRKUE7CkkqUOfZH8tI3UbDWaKpePS1tCoDZJBEkmSSI1y4E99NLm6cs2gBt9lSW04jKdpExIOwSo8yNgqkOuBKilREgkQYJyPEVOXlOFpKc1AKkDYkFUAAaZetNLQtWmBanShXbrOkOFLgkg7TJgmZyyM76LsaYChB6olYAiYSCY10I1pyqyocSA4mSkdnGgGU7oUn0jbUlrbSGoDacowgJ+VBpTh3sNev+HJtPAseuBCESXsbnZMobJARmU5A5EzOZFFPBVtUC/aBCUpShsDq0pA2ZEyTkTlryEG9H7KkpPWRiBIIPCNhHGnNpsrIaWcCJCTBBAgxlQ/xpy76efhaO7RLBWnLuXZUFTSlhRKQkSkpViUB92CMztpVbG+0XkpAMkuAHfmTG4ict6TTyyfZqbS/Ck9mJmEKVklQ03wedCXtZFh8tNiSslATl+8CpOuh7J8TUZQTV1XmOn77A+j932gB59hKVgILMESvE6rCAhIEkkAiZECeFRudGLUUZ2IgxqGFj0FFWa1Wu7WmXlAI69Sy2JBVkkDrCnQDMgT96Yp67/qTaCM3FDLYEj0FZJOubNERHf9ltSk2d99tDTSW+r0wqhlQScSIkEqw9w2RUKbMDhcnClspCdZ0JUf4og57TRFqtdpt7Lqm28bbQCnTIkTK1LMwSThzickDdUt2Xep4YF9mFQREEFXaVOYzw9X4VfSi5V5kpuiMW9LrUhSWhKhARiWQMpUtRzn3FDWexvsLS71f7Q2qQUuhKezvCictmYmmlrsyLK6twHGR8CcPZSraQM5OgG4zuo1x5txtBdUpSyJUMUAdwPfVlpbnUI56ttkt9Zb+QhVYX3AXMEpMjCFJJSlOkSTO3U0EwwEKbVGF0mROfV7QTGWLQndzou3sJalbKlJiJgxIJAg79akauzrmlKDmFwqzyBwwMhqNQo+PCm7CUUodDt6eRfZ78tLasXXYyqJCgM402elepXTZmv2NtdoWhsvoxhJUMQDiNTvG0HjXlzPRdwL+0dBQPiwghRA2SN+nfTNL6lqWFylLaAAU8YSkSTkAPCBXTgpPbBBjJrMiz2TCQMCkqIUAUyJIMZjhrRFpELnbmk805T3jCe+vNEWnCZStXOav3RyzvO2ZTx7QQQeJDeWnIAnlR2OCpnWpcBdrTibkaoM/wAqsj54fE13d1rUAI9xT1q6EqU9H70EcloEHuM+FIbMnMDj65esVzSbpoKco5TCbZZg6k7wJiAQQPiEEfdk91K7w6D2cthfVIWDtTLShPBJA75pvZniFwRBTBjfw8PWi7GOy6zrhkp5ap8RhqnZpKkL2jbuRUGf9MwsS2661wJDg8CPnQlq6CW9nNp5C/zNn+mRV5sFrKTzpgq2g6gGoOGonaNEXpSWTyRTd7DLATG3rGz6msr1UpZPxIJP8Sh86yqf+np/om46fn9P2dMMEIbQPiIH53O0fAR+Wu37g7TeI4iV65xEEkR3UfdiMTil7tOap+Q86MezdQNwWfGAPU1bd3yNYKzeDADhQNJSPGJ+dLHbcEl1w7EgDm4ZA/KlQpha1ytR3lZ8ZA9RVXtSsTihsJJ4dmQPnVKEsBdcxElUk7a6sVlQpxOUyQIP4iBsz21FabUArOZy8qksTmJQwTkQTplnr3RPdQSS5DbJVsFBwExEGDsO8bjxqz3B0oLTRbUgLIkoOQMEkqkxnn8+FCWZPXuOuEiFQBoT2RA/CJ2wTrS5xCgCc8SDI3RtHvdUdTSSzEaM31B7yu1Dy1LKcJVrnl+XSuLvupuzdrtKGeRUYz2JAyE0SrFMpKYOYzIyOzu07qFeUpRg7MgBJknn4VoVJd0R85MaaKk9naTlmQkbMzmdeWQqVq6XVb1HdE/oKksw6sYNqSR6Uys1tUDrHMx60vYRksg7Rp4A3rIppI61vCFmO1EZcP3eYrdnuFtclLr2GYU2VJMcO0JKTsNMb9tC7QGUfvAqg8IB+XnS8lTQDqQZRk4PvJPDeI8QnfUI6PYyuLx5D7t6yZ0ku0QkjFCgpJk/Q8arC70UHWFk5pLSlafGCUq2bwat97WtfVpOFJEgyZIgjUZ57KpjVzO2p9bbQ+FeMkQAlCVBZOZjVQAG9Q402tSTfQ6F8A3S28g7+zt4lqU0lCSVAAQlKRkNROE/XOgiDFBvtn9pWCcUKwgxGSExoOJNMDyryJ/GzauArodea2xaW8eFtxELhOIkqStCRwEKXv102hym/wBbj63AopGEgAEx9nhbTloSY27zVIbWsPBKCElasMqmBiUngd+6rOu53bK4228lUrmCUlIWMQUqJmM48q2aXneawQ1C53V0cC0Ba1A9nQpPxLnaFbpOm2kN4dFrQk5LawDSMSfGRrVnsN+oLIACpkzocxlGzd50utFsLqirRCMgNJUNT8u6vQk9kUocmZZdsVNXI0AAtRcVIMAdmRw257/ConbKpJOARw103wPWnthKmXitQBJbEAgEJBxR8WWzzqa0XmpWpJ8B6Gox9mlJ7pybGeolhIqX7SUkh1EpVAkE9mNvZg7azpJc6lx+zkqGFKT2hBCTIOeZ5f4p3bziSZ3Hzy+dDWaUHCrQ+Sh9art2YAnuyVBro1a5GQ/MmPWvbOi5Zs93oxEBKAQ5KplR1y2k7Byqkhwb/P8ASsSgLmfhGvfoPfGo6yeEueg8HQa/0uWnJqEgJQjEcyrBOYHfnujWkqekiwqSATM6AZzOlSKs5S4lagMIStQG+IjLdp+lI12gEk5yc9N9NHRay3k7tOhfrt6YNLcl1AGLDnqAQAJz5DlnTG3EN2kFB7JSIgz8Jj/jFeYoekgbatlhvAHAgnNK1AfwrCR5FJ8adQzYrlih0hMKI3Ejzyro2pIVhJhWwHbWNq+0STt6snwAPoabO3clTxB0UgeRM03CsCywAVlOU3GAIBy45mt1Dt4+TK9m/MG6NX00tKsKhJM4dDGED1mmRe7bitiEAd+aj/bXliGzOJEpUM8vVJ+VWq6OkeNrqlCFzmfvDUn+LfwHg0fFnkV8YOnNvAf3D6VW7EmVKVrGXjr6U3ve14GnFDUIy5k5ecUkupSyg9gwYIIIAy4EzWhE+o0tSELH+2PEetQsXaJ7KUidm+tDrPu+Y+tTWR1wLTCZVIgaye40HhBReLqupDKAVRIGegA/TnVP6QlkWgqQpBSrUpMgHd2a3eTinP8AcdU4rYkQEJ+XcAedBJsKt5qKjJZHckxa1a0jszMExsEHTXvo+w3N9slJKVYTJKTKSdkEa5me6pVWKfiSD3QfLU86msTXVGW1GP3kqEc8tCOWYqL1Z6fKwNtUuCe8OiyHFYgSDuk5+hqFHRdIyLjyOWFxPh2SPE07stpSvQlKtqclDmMpIqdNojak9xHnnWyGpGauJGUWuQO6OiyUqxB/rDsBGAjf2SCait9yFLikkGFjIjARP8w5aU7ZfSdY8Un1g1JeaJwEcj7PIU1WCxJ0Mw2ixllxIPUuFJmPh+NHqB3VX7dfbFhtNtwADOyJG7EnEtfM9lOXDlO03oqyvvpTkFOsK7h1gP8AbSLpSw2LO6vq8b7qivEZUUQJUQBkITAk6SqvNn3Gr64NCdlQsjqnHCtQzViVn+NWQ7gAKZxwoWwQVK/lHlPzo+sU1kuJH2z1qBH/AHWZ5FSfpXotsvdNvtFgQpQnHasUFJhKurAiCfuKqiPrCXAo7MCvyLmrZ0QuprCh5pKkuZqzOspMCORkVp05JJCTVs9OZsLVjszi8IVgxKTOpy7Inir1qv3Zc2Lq2yQIGJWR5nRe8jZR1uvxDtlaaChicWhJEicKCFKPKQB302aaQkrI5CBI3/u92udb9GPVmfUfRCC+7mKlSlQkZZymRzAJpI9YbQPhSz4uKP8AWSPKrY+oZ/8A1V9KEcI9zWkiVRN2WlS0lwpwAgnDlpnEAAVl6twrTcR77qsjgHs0nvaDkntHPl4x6VDVnGCuTKQTfAutLmEnj6H2KdWG61FKEFLZCoUQoSZUJO6IEDWktqsbzigtZS3CUgAJ2JGWWZOzM0QzbnkKxB4zvKW/WMu6oaepct1FJRVVZYOkXRpSmzhOHKDC1RB17CjE8a84tlyuYiEgRs7RV6CK9Fs3Sx5KJeR1iDliAEfmTIngaXPupJlB7J01y4aVWDk33wSUa7pVbq6Ou4gpWSRwipwSi0JB3/4p91sf4NKr6R9olQnZoDsirUSfBaJ0PD0UqrGtf27fFKvUfWq2gyByP/NVPn19hl0HJOSuGID5ihJYaDFj4VlVlfTllJgzlwrKwbWXK43ZxGFeR2RsNDWmzlJkZKGf6+/rT5bSFgLTlPuJoV0YhxT7ivR1NLcjPGVMQdILxlg71lCTwghR7uz50Tdb32SOQ8qDvKyg5bDmOBH0rV33UpCQC6rkMIAnYMpik05Yp8jNdUNn7RhST7k0JY3yV5nf5jOoXkQqCoqjfGU8hXbAhQO+n6gGrDgo9q2pGyaRtu0Ulw7jTkx6woK+6Of6zQV6tYHEhKtgJVpmRP00oZm1kaEjvIqZ3E8+kb8py0yGvKhKKaGTaMt7CYxtndiSJhKuZ2GMt2h313YXkOpMphSclDMd+u2pkWQMuFtapB3SpRB0MbxSu1A2d7FmADCxpKTrl591ZnBQe5fMopbsMbiyo3HxP1oK+2wEtwT8Y1M7DRibRshXODEUFfLkpbAB+Pd+FVVAVa/GCXVqGgQ2VRqZcSkAd6xS3pnY1JDSMoWSThUCCEkKjI70JPeKn6Run9pABPw6DOSlQKRG3tAHPdVdfU51w61SlFCVntEmApcgZ7Y9KhqU0/cNHoTXa1kTvUryMD0owN1Hdifs08gfHOi685rJqk8sT29iVAbwoelWPooofsyDKgUYQSPwRPqKTW7VB/FHiD9KDs96OtJWhCoTLyiOOAYI5KMxprvrRoxTwyeo6Sa9ZLndz4NqTmDgZcUdsKK1nMb5SPCrRdNlHVlUmVKJy4GO/IedUXo0r7dR2lpAJ35qz79e+rrdVtAbgnQqHn+tboO1gzvnId+ypOpPifka1+yoGee/4jp4864Tak5Z6SPpS69rZihtGcxi+Q+fhRlLarOSs5ffxrhsHDpqe1/VpRFosvVwNV7RtSdw3njRVksQYbCiSlxXwndxoR8rxJUuIJEKG2NvCor2e+9PLGep0RG/dyhqFEb+edQKsw5Uba70UqMwcgNuwcwKActR4eH61oWmlwScmzbKFNqxNqKTtjaNxGihwND2t9I7WEJM9oJEJIO2NBB2ca5ctB3igra7KDO2mcVQEwpLRUMSVCD+HThrSnpOwvqwVKBAOzLUHjyqS7LQUmCclD+ofpPlXPSK0AtROc5d2ddG2MywXK/iaaP/AIknxz+dQ3pfaljqkEhIPifpSG5LwJs6QDnmmeAJAHhFObqu4uEmYjbuA1O3PYOJ4Vn1JOUtkRoqlbF5sW9WfBJPnWVa2rc0kBKRAGUFvGfzBJBrKp/jIXtCS61CACUGNpE898HurvryF5N67cMD6+VL/wBrLakqTkZ95U/ftxUAoTnwSPMmrwdiywVO/bOUyCI2jwn0nwFQ2O04kA7sj3fpFOOlKZSlzXLPbmnPZVQsb5QpSBnr5aHwM1KS2zGi7QwTK1GNVGB36U4td1qwjBnGnhQFysysH7onvOX1qyISNx7x+tPFWcyuNWJRMKOA7ykqT34cx4GjBcVpGaEYx95tQUPAZ+VPOoB2e+81Iy0UmUkpPAj6501ClcW2+MlIX/Mn61YLhuhRV1jjZJ2dtPpTVi9XU6wsdwNEptrKvjRhO8pB8xSu0FJAt7WBaoUhsEjZiAyO/tUp6R2JRZC1JSCOyYnYOzt4EVZXGELSQlWW9Jn1JpG+y6ptSCrFHA5FOmeIxpS1uQeBHctrxNgHVBKe7VPlA7qmvZ7sN/xj0P1pLdT2G0LR95Mjmk/RXlRl9ElLQTmS5AG8kQPOpQ4HkKQ2TaVuZYRInLYoqUc90etU+8rb1z1ocGQhISBoCUJB/tr1fpZcjVlsKiM3F4W524nCMZH8oXFeUIYATknD1joMaxKpieCUgd1Y9zcpF4Jd0ZsNQI4VIE12hNdBNTaBYtvJHZB3KT6x86gsVoS3aCHBKVAAafErCM+HZjvo680fZq4Cfy5/Kk17tEOsLAmVoHioR6+VU08MMswXryL3d12IS4FIThHVBJzOfVoVhOfARO2n9zL+y5qX6110VuT9oYSvFEgp4gxl61BdiC22EqyUlTgI4hagfSq+yy3Qp8olqKnYfaLQEBSjon5Ak0p6PWQvO41RtJxae9lDdIbZDaUDVas+QzPnh8asHRyzKQxIAJVlnMxtzwkQctfGrpXP4Ct0hl1GNQGB1PJSHEQNkFWICo+k1nhtJKPhOoCkegIoy6rCEytYwz/5IH9OVTWwNKBClKI2hJWrxNW6kzz1y0ih12kbhVotHR2zz2UOHmogelAu9GgfhSBzlR85p6FK47bBw7hWmE9aY/dGZ+lWFPRRP7xy4CmCbChtOFAA8Z8q6jihOiNxwn0NE3jYkdWopSJjI8+NbvRgJWsRtJ8aDtFs+zQnhnyTkPP0qTdJsdcnd32f4W08vqfU1Z7yUltlKErSlIgr7SczsGucT4k0p6KQCp06IB1g5AAkZ75SO80qEvvyrMqJJy2V2jGluYJu8DEIWrNL6gDoOyfM1unTdlQABhHgK1Vd4m0EtD4KstndRyLWA32jpuEnzypKi7m9kjkVDymim7CAM1KIzyKsjOw+GlBYHeQp++2nbOQkLJBBGKAOOhqn2N4F74RkImSdBhnXcKOu5XYUkfiHnQN3p+1cO4n35muavkVFxuVEg5AHLTbl/mnKEEf4ml92XZkFFahIGQ005U0TYf8AyK8MvSikMdIcI2JPMR/iim3xtR4QfShv2cj/ALiu9PualSwfv8uwPrnRBQWhTZ2xz/UZ1Mlr7pB7484oRDCoBDgj+HfuhVdhlR/ebJ5frrXHUHNDPtAeR84oVV3jrFEYth+LLwJ4V20lwfd8x8qXWm93g7GLCkAZCDOZk5jfIjhS2Fopl6ktWsECYxiNJ7KgBwzijejt5F612dMAQ7i3/ChRjZnAnIbKj6UgB9BUJladZOuE6d9c2m2Bm0tFsJBbxHQAYlJIExrCZgb1Cs77tjrNDv8A1HV2LMnPN4nMyZCT9dK80cEuNjitXgCP76uV7WpTllQ9BKW3FZmf+4UJAE7OdVFtEvD8KP8Amr/8Vn2pN17jRG+X5P8AoORpWxXQTWYaG0Swe1plChvBHiKXpRjDCtzjCvBaZ8ppspFK7In7FP4f7FfpRiqYzzD5r8np/Qux4WArEcQwkxoTInLgIHjvga6RPspfUlBIVJxAxhlXayPfXdzO9S0wMQPWthY7KjIklRJ0GupyAFVlqym0tqUtRC1YkqMyZ0Cp3xBqmmorK6k5NvAPeS8doQnYEj+o/wCKvcIwNoyJAHZLgbMq467qo1gspVazjVJlIJiBlltq8v21vrEjrSRimMKoyPExVtLNsnMdJQhtACUBOW8KPjqaEdd/iPj7iuXbWnYse+XpQq7WPveX661dKhGdqWdiT73VErFuA9+VQLtIO3zj5ZVCVjh3k+eVGziVxZ3jyqBbnEmtFQ3jw9yKjURv8M/YoHFcv9vtzvHv51WH3MKoUmZ00G/bVuvkCMie48D31SrzyWDU3C+Q3RZmnUIsWFKgFKIkHWD2j54R3VF0fYAUpZI3b9KW252EJG4T77gKb3beCW2EJgzAJyJ1znTjVKxQgyVa86ylCr5E6Hw/Sspdo1hDTvv3lRDz/wBnrVaavmPiSpPMH6VLbL7SWiEmVEjLOdRJPCmOCLnMhXHF6moLAO0s71mpLrXhaJ4e/OoboVlP8R9TXAPQbA+CkA7ve2i1MnYeWvlVXui8QtsEjLhJOWXA7NkimTdoUPgUeSkEjyiuGGybRmAoe+/bRfVzAAz9+FKBbAoQ4nCfvAEj6jvFNbHamcKSXUhSflSylSGirD7DYFCQrQ8vSmLFgSNlR2a8kKMHI74MHvjWikWlJ0PDaM++sr1G3llttcIhdsH3aplrXNocz0j1NX8GaqlkunHan1KjClwJjfDaVRwAxJ9KotTask3GyndN14VNk7C2Tywp+lBWN0qfxKbCiQohCtMwQOcR5Uw/1SWErTww+SaTWa/2w6XDMYQlPdE+eKuaU8g8ODq+LZDbNmQAgB1SnACZV1aElGpJIBKfLfS+xplx07sCfBM+qqhatYetbixolKQP5sI9G6JuwSFq+844e4KwjySKk4KLpFoyuLfuS+t/gMit4a6isiloU4UKVMtyh1O5To8SSPUU3UKX2ZP2jw/Ek/mQn6GilkdeGX+/rX5LN0XtvX2BQcxDqeraSEnCC2psETvzUo7tDsqC5sKXi0DkYAnUbh4RSTopfAYS+24qe0BP8MgRuyEV07eyDbEYSIWlIPNKv1b8KMdOlusk5ZofXMItT0kHCVZgyMpORGugpvYWwt5CVCRnM6QPYqsdDlYnFCdZ9FV6Ci5whTSxvhXJX61VTUFFMG1ytoLTcbatGkeArTvRtv7iPyirABWlCg5yDSKi/drSdW0eA9mh3LCz9xORjZVjt9jxRVefQQTOk+YqkNRSBKFZQOu72pyTHJRHpUbl2IO1XcpXzNdl2Sf1rkq9xVLJiO9LlCSXApRyiFGfDdVMvPUcx616Febv2aq88vNUHkfQ1wGS3qf+I9KtdmADSZGce+7SqbeS8u4egq0B/wCyTyG3gK5gRIp0bqyl6nvcVlChiJh6t34+E2YwIxQnzHvvpbZ7RUHSa1fZtjeSfflQZwS5aIs8bVEAd+VdXA6krDZ2wI4SJFVm8rWVJSmchHyPvlQ/Ry0n/qLQKjGPKTIzQrWeJo3kFHt7MJAAyHCQKkDnuTQKXeXvvqRLnuP1rhgrF7k0ZddoGJIJyJG075+lKy57g1gczFBq0FOmehWZ8KUqDp9KKFUWx3uppUiI21aruvdDoyMHaKzOOz4FfFlDAik7i0NKWBtWVHgS2j3302U4BXm1+X6TanUg5BQH9CPpSyjvwgxe3LK3/qdaOsWY24gPywKqd63Q+0zjxpAbSCoEYjJPd97Zu0q03uwXnU7QDKuWz0oDpmCLHhHxOuNtpnmT4aV2pJxmooWKtNsX9FUYWC4oyVkqJiMk5DLkknvppc/+y3O1IPerM+tAPgN2ZSRolGEeGEUxYySBuAHgKpLkZY0/i/sv2GBVZNRdZWsdIKSqVS7FFoV+JCD4FQ+lFFdAPKh9B3oWPApPzNd5FNPNr3P6Z/BWukdpWy+rCAQuFQZGeh8wa0xYbS6GnkI0IP3SQdYk5jIGdtFdMrMShKx+6SDyVp5+tWC5bVjZR+FCE/lSAPLDR1ZOEcEoq3kP6IKCXzuJBHIhVeotWnrGxhzMp0/iTNeX3c3gc8D3Kn0MirFcd/lL2DZme4FM+XrSyg9SEWuUPCSi2mem4jurkqVu865stqStIIMg1I84EpJOyu5XIOtUBWq0KTogqjcRnkJjxiqnb73XBT1ShmdY1JMmQdKc3n0gCTCM4GZ2TVcet5WZPzptKDu2NOVKgZVtI1SrwJ9K4N4AayO6PWpeumDWi/7zrUZxJ0hvYBk4czlpJyJgnhrVRvhe3eAfKvQLWApJBGRGfGvJbZeiyrCUThkbRME7xXWAbWl2QOKab2YvKYbwlIGEZz+nlVXRa8TaTwjw9mrDclr/APbD8JI8zwrrARqsz/3k+dZXSrT7n9KyhbDQss1oofpG/wD7fAGsrKD4CJ7Q5mKzo6v/APoNn8f9prVZQXiXxCexpf4+/CpQ7z8q1WU5x11vvKsS7mP0rKyiAmNoz9/Kum3yDIMeVZWUAhn/AFRwiCo58dap9vtX/uXeaf8AgmsrK5Kjmwy70/Z4j+8pR7h2R6HxpP0oel5hv7oKzzVIHkKysrBzrfMt/ACvP4Ep+8tseKgflTFKqysq8uWF+CPz/B3NamsrKQQ0VUBb1Q4yfxKH5k/pWVld+iml4vk/szdtbCkqSRkQR776F6FvylaNwSfHI+grdZR1vCShyWRAgpPEp/NmPMGorrem1p4Bc/0j51usrvZXg7VWS02S/HGD2dNx09aktvSR13JWSdw/zWVlW2Ru6BudC9lzsmokPZVlZVBTovZVwp737NZWVwCB57I99eV2p7EtZ/Er1NZWUsuDkDlyBAp5cj/2CuZ9TWVlLFnMxVo9xWVlZRO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2" name="Picture 14" descr="http://www.concordesst.com/inside/4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329461"/>
            <a:ext cx="2911186" cy="218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8158" y="2138956"/>
            <a:ext cx="2912913" cy="192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596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 in back to production</a:t>
            </a:r>
          </a:p>
          <a:p>
            <a:r>
              <a:rPr lang="en-US" dirty="0" smtClean="0"/>
              <a:t>Address some issues with redesign the wings</a:t>
            </a:r>
          </a:p>
          <a:p>
            <a:r>
              <a:rPr lang="en-US" dirty="0" smtClean="0"/>
              <a:t>Lower maintenance cost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374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Wing redesign for reduced noise</a:t>
            </a:r>
          </a:p>
          <a:p>
            <a:r>
              <a:rPr lang="en-US" dirty="0" smtClean="0"/>
              <a:t>Reduce fuel consumption</a:t>
            </a:r>
          </a:p>
          <a:p>
            <a:r>
              <a:rPr lang="en-US" dirty="0" smtClean="0"/>
              <a:t>Need for faster travel</a:t>
            </a:r>
          </a:p>
          <a:p>
            <a:r>
              <a:rPr lang="en-US" dirty="0" smtClean="0"/>
              <a:t>Safety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318050"/>
            <a:ext cx="3798277" cy="28487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877" y="3429000"/>
            <a:ext cx="4238625" cy="303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347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improving aerodynamics and using modern technology we can improve flight in a concord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000" dirty="0" smtClean="0"/>
              <a:t>http://commons.wikimedia.org/wiki/File:Pulse_Jet_Engine.PNG </a:t>
            </a:r>
          </a:p>
          <a:p>
            <a:r>
              <a:rPr lang="en-US" sz="1000" dirty="0" smtClean="0">
                <a:hlinkClick r:id="rId2"/>
              </a:rPr>
              <a:t>http://cdn-www.airliners.net/aviation-photos/photos/8/3/9/1010938.jpg</a:t>
            </a:r>
            <a:endParaRPr lang="en-US" sz="1000" dirty="0" smtClean="0"/>
          </a:p>
          <a:p>
            <a:r>
              <a:rPr lang="en-US" sz="1000" dirty="0" smtClean="0">
                <a:hlinkClick r:id="rId3"/>
              </a:rPr>
              <a:t>http://baconcorde.tripod.com/id8.html</a:t>
            </a:r>
            <a:endParaRPr lang="en-US" sz="1000" dirty="0" smtClean="0"/>
          </a:p>
          <a:p>
            <a:r>
              <a:rPr lang="en-US" sz="1000" dirty="0" smtClean="0">
                <a:hlinkClick r:id="rId4"/>
              </a:rPr>
              <a:t>http://www.planetminecraft.com/project/plane-crash-survival-concord/</a:t>
            </a:r>
            <a:endParaRPr lang="en-US" sz="1000" dirty="0" smtClean="0"/>
          </a:p>
          <a:p>
            <a:endParaRPr lang="en-US" sz="1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                    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7086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100</TotalTime>
  <Words>100</Words>
  <Application>Microsoft Office PowerPoint</Application>
  <PresentationFormat>Custom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Aero Industry</vt:lpstr>
      <vt:lpstr>Background</vt:lpstr>
      <vt:lpstr>Problems</vt:lpstr>
      <vt:lpstr>Objective</vt:lpstr>
      <vt:lpstr>Discuss</vt:lpstr>
      <vt:lpstr>Conclusion                      Reference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Aero Industry</dc:title>
  <dc:creator>Mario C Lalama</dc:creator>
  <cp:lastModifiedBy>Student</cp:lastModifiedBy>
  <cp:revision>5</cp:revision>
  <dcterms:created xsi:type="dcterms:W3CDTF">2014-03-05T18:58:12Z</dcterms:created>
  <dcterms:modified xsi:type="dcterms:W3CDTF">2014-03-05T21:21:53Z</dcterms:modified>
</cp:coreProperties>
</file>