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8128F-F307-4E68-A911-0B99C03D334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A9744-85D9-4E1F-9A73-CD5F606EBE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Esophageal Cancer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u="sng" dirty="0" smtClean="0"/>
              <a:t>Group members</a:t>
            </a:r>
          </a:p>
          <a:p>
            <a:pPr algn="ctr">
              <a:buNone/>
            </a:pPr>
            <a:r>
              <a:rPr lang="en-US" sz="2400" dirty="0" smtClean="0"/>
              <a:t>Hardy Ward</a:t>
            </a:r>
          </a:p>
          <a:p>
            <a:pPr algn="ctr">
              <a:buNone/>
            </a:pPr>
            <a:r>
              <a:rPr lang="en-US" sz="2400" dirty="0" err="1" smtClean="0"/>
              <a:t>Scarla</a:t>
            </a:r>
            <a:r>
              <a:rPr lang="en-US" sz="2400" dirty="0" smtClean="0"/>
              <a:t> Colon</a:t>
            </a:r>
          </a:p>
          <a:p>
            <a:pPr algn="ctr">
              <a:buNone/>
            </a:pPr>
            <a:r>
              <a:rPr lang="en-US" sz="2400" dirty="0" err="1" smtClean="0"/>
              <a:t>Nehe</a:t>
            </a:r>
            <a:r>
              <a:rPr lang="en-US" sz="2400" dirty="0" smtClean="0"/>
              <a:t> Bah</a:t>
            </a:r>
          </a:p>
          <a:p>
            <a:pPr algn="ctr">
              <a:buNone/>
            </a:pPr>
            <a:r>
              <a:rPr lang="en-US" sz="2400" dirty="0" err="1" smtClean="0"/>
              <a:t>Dharam</a:t>
            </a:r>
            <a:r>
              <a:rPr lang="en-US" sz="2400" dirty="0" smtClean="0"/>
              <a:t> </a:t>
            </a:r>
            <a:r>
              <a:rPr lang="en-US" sz="2400" dirty="0" err="1" smtClean="0"/>
              <a:t>Bhagwandas</a:t>
            </a: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Jennifer </a:t>
            </a:r>
            <a:r>
              <a:rPr lang="en-US" sz="2400" dirty="0" err="1" smtClean="0"/>
              <a:t>Moreta</a:t>
            </a: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Adam Hernandez</a:t>
            </a:r>
          </a:p>
          <a:p>
            <a:pPr algn="ctr">
              <a:buNone/>
            </a:pPr>
            <a:r>
              <a:rPr lang="en-US" sz="2400" dirty="0" err="1" smtClean="0"/>
              <a:t>Lariss</a:t>
            </a:r>
            <a:r>
              <a:rPr lang="en-US" sz="2400" dirty="0" smtClean="0"/>
              <a:t> Park</a:t>
            </a:r>
          </a:p>
          <a:p>
            <a:pPr algn="ctr">
              <a:buNone/>
            </a:pPr>
            <a:r>
              <a:rPr lang="en-US" sz="2400" dirty="0" smtClean="0"/>
              <a:t>Wendy Rodriguez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75 </a:t>
            </a:r>
            <a:r>
              <a:rPr lang="en-US" dirty="0"/>
              <a:t>year old patient with a history of breast cancer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metastasized </a:t>
            </a:r>
            <a:r>
              <a:rPr lang="en-US" sz="2400" dirty="0"/>
              <a:t>into her esophagus; causing for the removal and replacement of the </a:t>
            </a:r>
            <a:r>
              <a:rPr lang="en-US" sz="2400" dirty="0" smtClean="0"/>
              <a:t>esophagus.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dirty="0" err="1" smtClean="0"/>
              <a:t>Ivor</a:t>
            </a:r>
            <a:r>
              <a:rPr lang="en-US" dirty="0" smtClean="0"/>
              <a:t>- </a:t>
            </a:r>
            <a:r>
              <a:rPr lang="en-US" dirty="0"/>
              <a:t>Lewis </a:t>
            </a:r>
            <a:r>
              <a:rPr lang="en-US" dirty="0" err="1"/>
              <a:t>Esophagectomy</a:t>
            </a:r>
            <a:r>
              <a:rPr lang="en-US" dirty="0"/>
              <a:t> is the removal of the esophagus and part of the stomach. </a:t>
            </a:r>
            <a:endParaRPr lang="en-US" dirty="0"/>
          </a:p>
          <a:p>
            <a:pPr marL="685800" lvl="2"/>
            <a:r>
              <a:rPr lang="en-US" dirty="0" smtClean="0"/>
              <a:t>To </a:t>
            </a:r>
            <a:r>
              <a:rPr lang="en-US" dirty="0"/>
              <a:t>allow swallowing and passage of food, part of the stomach and the small intestines are used to make a connection.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x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304800"/>
            <a:ext cx="5257800" cy="5709069"/>
          </a:xfrm>
        </p:spPr>
      </p:pic>
      <p:sp>
        <p:nvSpPr>
          <p:cNvPr id="9" name="Left Arrow Callout 8"/>
          <p:cNvSpPr/>
          <p:nvPr/>
        </p:nvSpPr>
        <p:spPr>
          <a:xfrm>
            <a:off x="4114800" y="2590800"/>
            <a:ext cx="3810000" cy="2590800"/>
          </a:xfrm>
          <a:prstGeom prst="left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Surgical clips on </a:t>
            </a:r>
            <a:r>
              <a:rPr lang="en-US" dirty="0" err="1" smtClean="0"/>
              <a:t>mediastinum</a:t>
            </a:r>
            <a:r>
              <a:rPr lang="en-US" dirty="0" smtClean="0"/>
              <a:t> in order to raise part of stomach and small intestine for the replacement of  the esophagus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105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Esophageal Cancer</vt:lpstr>
      <vt:lpstr>Case information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Esophageal Cancer</dc:title>
  <dc:creator>Wendy</dc:creator>
  <cp:lastModifiedBy>Wendy</cp:lastModifiedBy>
  <cp:revision>9</cp:revision>
  <dcterms:created xsi:type="dcterms:W3CDTF">2013-10-07T23:22:07Z</dcterms:created>
  <dcterms:modified xsi:type="dcterms:W3CDTF">2013-10-08T00:42:28Z</dcterms:modified>
</cp:coreProperties>
</file>