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57" r:id="rId4"/>
    <p:sldId id="261"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355" y="2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0D36748F-91D9-4374-A5A8-6092DA42803A}" type="datetimeFigureOut">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CADE3-4CC5-41CE-8A47-A9D86FD0E30B}"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36748F-91D9-4374-A5A8-6092DA42803A}" type="datetimeFigureOut">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CADE3-4CC5-41CE-8A47-A9D86FD0E30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36748F-91D9-4374-A5A8-6092DA42803A}" type="datetimeFigureOut">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CADE3-4CC5-41CE-8A47-A9D86FD0E30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0D36748F-91D9-4374-A5A8-6092DA42803A}" type="datetimeFigureOut">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CADE3-4CC5-41CE-8A47-A9D86FD0E30B}"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36748F-91D9-4374-A5A8-6092DA42803A}" type="datetimeFigureOut">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CADE3-4CC5-41CE-8A47-A9D86FD0E30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0D36748F-91D9-4374-A5A8-6092DA42803A}" type="datetimeFigureOut">
              <a:rPr lang="en-US" smtClean="0"/>
              <a:t>5/23/2012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CADE3-4CC5-41CE-8A47-A9D86FD0E30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D36748F-91D9-4374-A5A8-6092DA42803A}" type="datetimeFigureOut">
              <a:rPr lang="en-US" smtClean="0"/>
              <a:t>5/23/2012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3CADE3-4CC5-41CE-8A47-A9D86FD0E30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36748F-91D9-4374-A5A8-6092DA42803A}" type="datetimeFigureOut">
              <a:rPr lang="en-US" smtClean="0"/>
              <a:t>5/23/2012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3CADE3-4CC5-41CE-8A47-A9D86FD0E30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36748F-91D9-4374-A5A8-6092DA42803A}" type="datetimeFigureOut">
              <a:rPr lang="en-US" smtClean="0"/>
              <a:t>5/23/2012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3CADE3-4CC5-41CE-8A47-A9D86FD0E30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36748F-91D9-4374-A5A8-6092DA42803A}" type="datetimeFigureOut">
              <a:rPr lang="en-US" smtClean="0"/>
              <a:t>5/23/2012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CADE3-4CC5-41CE-8A47-A9D86FD0E30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36748F-91D9-4374-A5A8-6092DA42803A}" type="datetimeFigureOut">
              <a:rPr lang="en-US" smtClean="0"/>
              <a:t>5/23/2012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CADE3-4CC5-41CE-8A47-A9D86FD0E30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0D36748F-91D9-4374-A5A8-6092DA42803A}" type="datetimeFigureOut">
              <a:rPr lang="en-US" smtClean="0"/>
              <a:t>5/23/2012</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E43CADE3-4CC5-41CE-8A47-A9D86FD0E30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endParaRPr lang="en-US" dirty="0"/>
          </a:p>
        </p:txBody>
      </p:sp>
      <p:pic>
        <p:nvPicPr>
          <p:cNvPr id="1026" name="Picture 2" descr="C:\Users\Ian\Documents\LIB1201\31422-duck-hunt-nes-screenshot-title-scre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017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lstStyle/>
          <a:p>
            <a:endParaRPr lang="en-US"/>
          </a:p>
        </p:txBody>
      </p:sp>
      <p:pic>
        <p:nvPicPr>
          <p:cNvPr id="4098" name="Picture 2" descr="C:\Users\Ian\Documents\LIB1201\537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99" y="145473"/>
            <a:ext cx="7467601" cy="6470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8177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B0F0"/>
                </a:solidFill>
              </a:rPr>
              <a:t>The Idea</a:t>
            </a:r>
            <a:endParaRPr lang="en-US" b="1" u="sng" dirty="0">
              <a:solidFill>
                <a:srgbClr val="00B0F0"/>
              </a:solidFill>
            </a:endParaRPr>
          </a:p>
        </p:txBody>
      </p:sp>
      <p:sp>
        <p:nvSpPr>
          <p:cNvPr id="3" name="Content Placeholder 2"/>
          <p:cNvSpPr>
            <a:spLocks noGrp="1"/>
          </p:cNvSpPr>
          <p:nvPr>
            <p:ph sz="quarter" idx="13"/>
          </p:nvPr>
        </p:nvSpPr>
        <p:spPr/>
        <p:txBody>
          <a:bodyPr/>
          <a:lstStyle/>
          <a:p>
            <a:r>
              <a:rPr lang="en-US" b="1" dirty="0" smtClean="0">
                <a:solidFill>
                  <a:srgbClr val="00B0F0"/>
                </a:solidFill>
              </a:rPr>
              <a:t>To incorporate the classic game of </a:t>
            </a:r>
            <a:r>
              <a:rPr lang="en-US" b="1" i="1" dirty="0" smtClean="0">
                <a:solidFill>
                  <a:srgbClr val="00B0F0"/>
                </a:solidFill>
              </a:rPr>
              <a:t>Duck Hunt, </a:t>
            </a:r>
            <a:r>
              <a:rPr lang="en-US" b="1" dirty="0" smtClean="0">
                <a:solidFill>
                  <a:srgbClr val="00B0F0"/>
                </a:solidFill>
              </a:rPr>
              <a:t>created by Nintendo, with researching company logos such as </a:t>
            </a:r>
            <a:r>
              <a:rPr lang="en-US" b="1" i="1" dirty="0" smtClean="0">
                <a:solidFill>
                  <a:srgbClr val="00B0F0"/>
                </a:solidFill>
              </a:rPr>
              <a:t>Wikipedia and EBSCO</a:t>
            </a:r>
            <a:r>
              <a:rPr lang="en-US" b="1" dirty="0" smtClean="0">
                <a:solidFill>
                  <a:srgbClr val="00B0F0"/>
                </a:solidFill>
              </a:rPr>
              <a:t>. </a:t>
            </a:r>
          </a:p>
          <a:p>
            <a:r>
              <a:rPr lang="en-US" b="1" dirty="0" smtClean="0">
                <a:solidFill>
                  <a:srgbClr val="00B0F0"/>
                </a:solidFill>
              </a:rPr>
              <a:t>As players shoot the logos, they obtain a certain amount of points for each targets hit and can earn more points by consecutively shooting targets without missing.</a:t>
            </a:r>
          </a:p>
          <a:p>
            <a:endParaRPr lang="en-US" dirty="0">
              <a:solidFill>
                <a:srgbClr val="00B0F0"/>
              </a:solidFill>
            </a:endParaRPr>
          </a:p>
        </p:txBody>
      </p:sp>
      <p:pic>
        <p:nvPicPr>
          <p:cNvPr id="2050" name="Picture 2" descr="C:\Users\Ian\Documents\LIB1201\31425-duck-hunt-nes-screenshot-we-have-a-duck-dow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854036"/>
            <a:ext cx="5105400" cy="3791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5188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B0F0"/>
                </a:solidFill>
              </a:rPr>
              <a:t>The purpose</a:t>
            </a:r>
            <a:endParaRPr lang="en-US" b="1" u="sng" dirty="0">
              <a:solidFill>
                <a:srgbClr val="00B0F0"/>
              </a:solidFill>
            </a:endParaRPr>
          </a:p>
        </p:txBody>
      </p:sp>
      <p:sp>
        <p:nvSpPr>
          <p:cNvPr id="3" name="Content Placeholder 2"/>
          <p:cNvSpPr>
            <a:spLocks noGrp="1"/>
          </p:cNvSpPr>
          <p:nvPr>
            <p:ph sz="quarter" idx="13"/>
          </p:nvPr>
        </p:nvSpPr>
        <p:spPr/>
        <p:txBody>
          <a:bodyPr/>
          <a:lstStyle/>
          <a:p>
            <a:pPr marL="0" indent="0">
              <a:buNone/>
            </a:pPr>
            <a:r>
              <a:rPr lang="en-US" b="1" dirty="0" smtClean="0">
                <a:solidFill>
                  <a:srgbClr val="00B0F0"/>
                </a:solidFill>
              </a:rPr>
              <a:t>	</a:t>
            </a:r>
            <a:r>
              <a:rPr lang="en-US" sz="2800" b="1" dirty="0" smtClean="0">
                <a:solidFill>
                  <a:srgbClr val="00B0F0"/>
                </a:solidFill>
              </a:rPr>
              <a:t>The player receives accolades after completing a challenge and for </a:t>
            </a:r>
            <a:r>
              <a:rPr lang="en-US" sz="2800" b="1" dirty="0">
                <a:solidFill>
                  <a:srgbClr val="00B0F0"/>
                </a:solidFill>
              </a:rPr>
              <a:t>each accolade that </a:t>
            </a:r>
            <a:r>
              <a:rPr lang="en-US" sz="2800" b="1" dirty="0" smtClean="0">
                <a:solidFill>
                  <a:srgbClr val="00B0F0"/>
                </a:solidFill>
              </a:rPr>
              <a:t>is obtained, a brief summary of the company honoring that accolade will be given. As in, the history and purpose of the company in society. This in turn, familiarize individuals with companies and the history behind each one while keeping them entertained with a simple shooter-game that most, if not all, people know. </a:t>
            </a:r>
            <a:endParaRPr lang="en-US" sz="2800" b="1" dirty="0">
              <a:solidFill>
                <a:srgbClr val="00B0F0"/>
              </a:solidFill>
            </a:endParaRPr>
          </a:p>
        </p:txBody>
      </p:sp>
    </p:spTree>
    <p:extLst>
      <p:ext uri="{BB962C8B-B14F-4D97-AF65-F5344CB8AC3E}">
        <p14:creationId xmlns:p14="http://schemas.microsoft.com/office/powerpoint/2010/main" val="1527243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B0F0"/>
                </a:solidFill>
              </a:rPr>
              <a:t>The history</a:t>
            </a:r>
            <a:endParaRPr lang="en-US" b="1" u="sng" dirty="0">
              <a:solidFill>
                <a:srgbClr val="00B0F0"/>
              </a:solidFill>
            </a:endParaRPr>
          </a:p>
        </p:txBody>
      </p:sp>
      <p:sp>
        <p:nvSpPr>
          <p:cNvPr id="3" name="Content Placeholder 2"/>
          <p:cNvSpPr>
            <a:spLocks noGrp="1"/>
          </p:cNvSpPr>
          <p:nvPr>
            <p:ph sz="quarter" idx="13"/>
          </p:nvPr>
        </p:nvSpPr>
        <p:spPr/>
        <p:txBody>
          <a:bodyPr/>
          <a:lstStyle/>
          <a:p>
            <a:r>
              <a:rPr lang="en-US" b="1" i="1" dirty="0" smtClean="0">
                <a:solidFill>
                  <a:srgbClr val="00B0F0"/>
                </a:solidFill>
              </a:rPr>
              <a:t>Duck Hunt</a:t>
            </a:r>
            <a:r>
              <a:rPr lang="en-US" b="1" dirty="0" smtClean="0">
                <a:solidFill>
                  <a:srgbClr val="00B0F0"/>
                </a:solidFill>
              </a:rPr>
              <a:t> was created by Nintendo in 1984 for the original </a:t>
            </a:r>
            <a:r>
              <a:rPr lang="en-US" b="1" i="1" dirty="0" smtClean="0">
                <a:solidFill>
                  <a:srgbClr val="00B0F0"/>
                </a:solidFill>
              </a:rPr>
              <a:t>Nintendo Entertainment System</a:t>
            </a:r>
            <a:r>
              <a:rPr lang="en-US" b="1" dirty="0" smtClean="0">
                <a:solidFill>
                  <a:srgbClr val="00B0F0"/>
                </a:solidFill>
              </a:rPr>
              <a:t>.</a:t>
            </a:r>
          </a:p>
          <a:p>
            <a:r>
              <a:rPr lang="en-US" b="1" dirty="0" smtClean="0">
                <a:solidFill>
                  <a:srgbClr val="00B0F0"/>
                </a:solidFill>
              </a:rPr>
              <a:t>It was one of first hunting video games and used a controller that imitated a gun.</a:t>
            </a:r>
          </a:p>
          <a:p>
            <a:r>
              <a:rPr lang="en-US" b="1" i="1" dirty="0" smtClean="0">
                <a:solidFill>
                  <a:srgbClr val="00B0F0"/>
                </a:solidFill>
              </a:rPr>
              <a:t>Duck Hunt </a:t>
            </a:r>
            <a:r>
              <a:rPr lang="en-US" b="1" dirty="0" smtClean="0">
                <a:solidFill>
                  <a:srgbClr val="00B0F0"/>
                </a:solidFill>
              </a:rPr>
              <a:t>was the cause for the developm</a:t>
            </a:r>
            <a:r>
              <a:rPr lang="en-US" b="1" dirty="0">
                <a:solidFill>
                  <a:srgbClr val="00B0F0"/>
                </a:solidFill>
              </a:rPr>
              <a:t>e</a:t>
            </a:r>
            <a:r>
              <a:rPr lang="en-US" b="1" dirty="0" smtClean="0">
                <a:solidFill>
                  <a:srgbClr val="00B0F0"/>
                </a:solidFill>
              </a:rPr>
              <a:t>nt of more hunting games and is the reason why hunting games are so popular today.</a:t>
            </a:r>
          </a:p>
          <a:p>
            <a:endParaRPr lang="en-US" i="1" dirty="0">
              <a:solidFill>
                <a:srgbClr val="00B0F0"/>
              </a:solidFill>
            </a:endParaRPr>
          </a:p>
        </p:txBody>
      </p:sp>
      <p:pic>
        <p:nvPicPr>
          <p:cNvPr id="3074" name="Picture 2" descr="C:\Users\Ian\Documents\LIB1201\256px-DuckHuntBo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8836" y="3373582"/>
            <a:ext cx="2341563" cy="3219450"/>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2436254"/>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58</TotalTime>
  <Words>114</Words>
  <Application>Microsoft Office PowerPoint</Application>
  <PresentationFormat>On-screen Show (4:3)</PresentationFormat>
  <Paragraphs>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Horizon</vt:lpstr>
      <vt:lpstr>PowerPoint Presentation</vt:lpstr>
      <vt:lpstr>PowerPoint Presentation</vt:lpstr>
      <vt:lpstr>The Idea</vt:lpstr>
      <vt:lpstr>The purpose</vt:lpstr>
      <vt:lpstr>The history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dc:creator>
  <cp:lastModifiedBy>DarkHand</cp:lastModifiedBy>
  <cp:revision>7</cp:revision>
  <dcterms:created xsi:type="dcterms:W3CDTF">2012-05-23T02:48:36Z</dcterms:created>
  <dcterms:modified xsi:type="dcterms:W3CDTF">2012-05-23T04:59:40Z</dcterms:modified>
</cp:coreProperties>
</file>