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9" r:id="rId6"/>
    <p:sldId id="271" r:id="rId7"/>
    <p:sldId id="260" r:id="rId8"/>
    <p:sldId id="261" r:id="rId9"/>
    <p:sldId id="272" r:id="rId10"/>
    <p:sldId id="262" r:id="rId11"/>
    <p:sldId id="263" r:id="rId12"/>
    <p:sldId id="273" r:id="rId13"/>
    <p:sldId id="264" r:id="rId14"/>
    <p:sldId id="265" r:id="rId15"/>
    <p:sldId id="274" r:id="rId16"/>
    <p:sldId id="268" r:id="rId17"/>
    <p:sldId id="269" r:id="rId18"/>
    <p:sldId id="277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95498B-6856-41BE-9AA0-3F7F94C84201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631A34-17F4-4D7E-8C68-D3A92DBECA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Developmental disabilities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Autism throughout the Lifespan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1371600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67000"/>
            <a:ext cx="1295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</a:t>
            </a:r>
            <a:r>
              <a:rPr lang="en-US" dirty="0" smtClean="0"/>
              <a:t>eenagers and Autism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00400" y="2286000"/>
            <a:ext cx="5105400" cy="36576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 a teenager, connecting through these tough years can already be difficult, but for a teenager with Autism the connection can almost be non-existent.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teenage years are formative and can have some of the biggest life changes which also can be the scariest.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2176774" cy="2971800"/>
          </a:xfrm>
        </p:spPr>
      </p:pic>
    </p:spTree>
    <p:extLst>
      <p:ext uri="{BB962C8B-B14F-4D97-AF65-F5344CB8AC3E}">
        <p14:creationId xmlns:p14="http://schemas.microsoft.com/office/powerpoint/2010/main" val="338967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52800"/>
            <a:ext cx="6781800" cy="32766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Knowing the upcoming milestones  puberty, socialization, sexual curiosity, social pressures of drugs and alcohol, and bullying will help a teenager with Autism cope better.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help for these transitions, such as,  support groups.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685800"/>
            <a:ext cx="6248400" cy="15668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Teenagers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31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381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Autism facts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3733800" cy="4572000"/>
          </a:xfrm>
        </p:spPr>
      </p:pic>
    </p:spTree>
    <p:extLst>
      <p:ext uri="{BB962C8B-B14F-4D97-AF65-F5344CB8AC3E}">
        <p14:creationId xmlns:p14="http://schemas.microsoft.com/office/powerpoint/2010/main" val="40225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676400"/>
            <a:ext cx="2819399" cy="599440"/>
          </a:xfrm>
        </p:spPr>
        <p:txBody>
          <a:bodyPr/>
          <a:lstStyle/>
          <a:p>
            <a:r>
              <a:rPr lang="en-US" sz="2800" dirty="0" smtClean="0"/>
              <a:t>Autism and Adults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43200" y="2286000"/>
            <a:ext cx="5867400" cy="35153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May require housing.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May require employment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Social communication.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Difficulty understanding gestures, body language and facial expressions.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Unaware of what is socially appropriate and have difficulty choosing topics to talk about.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1509712" cy="2790680"/>
          </a:xfrm>
        </p:spPr>
      </p:pic>
    </p:spTree>
    <p:extLst>
      <p:ext uri="{BB962C8B-B14F-4D97-AF65-F5344CB8AC3E}">
        <p14:creationId xmlns:p14="http://schemas.microsoft.com/office/powerpoint/2010/main" val="8294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533333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Problems understanding double meanings</a:t>
            </a:r>
            <a:br>
              <a:rPr lang="en-US" sz="2000" dirty="0" smtClean="0"/>
            </a:br>
            <a:r>
              <a:rPr lang="en-US" sz="2000" dirty="0" smtClean="0"/>
              <a:t>flexible thoughts</a:t>
            </a:r>
            <a:br>
              <a:rPr lang="en-US" sz="2000" dirty="0" smtClean="0"/>
            </a:br>
            <a:r>
              <a:rPr lang="en-US" sz="2000" dirty="0" smtClean="0"/>
              <a:t>problems making plans for the future, and having difficulties organizing your life</a:t>
            </a:r>
            <a:br>
              <a:rPr lang="en-US" sz="2000" dirty="0" smtClean="0"/>
            </a:br>
            <a:r>
              <a:rPr lang="en-US" sz="2000" dirty="0" smtClean="0"/>
              <a:t>an obsession with rigid routines and severe distress if routine is disrupted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Adults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870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27654"/>
            <a:ext cx="3744190" cy="42397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 of autism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70" y="2667000"/>
            <a:ext cx="3787830" cy="3200400"/>
          </a:xfrm>
        </p:spPr>
      </p:pic>
    </p:spTree>
    <p:extLst>
      <p:ext uri="{BB962C8B-B14F-4D97-AF65-F5344CB8AC3E}">
        <p14:creationId xmlns:p14="http://schemas.microsoft.com/office/powerpoint/2010/main" val="29570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Autism and mental illness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43200" y="2133600"/>
            <a:ext cx="5562600" cy="3581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 out of 4 young adults will experience a depressive episode by age 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About 255 of incarcerated adults and youths in the juvenile justice system lie with a serious mental illness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Mental illness strike individuals in the prime of their lives, often during adolescence  and young adulthood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Mental health disorders account for four of the top ten causes of disability in the US.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1571625" cy="2905125"/>
          </a:xfrm>
        </p:spPr>
      </p:pic>
    </p:spTree>
    <p:extLst>
      <p:ext uri="{BB962C8B-B14F-4D97-AF65-F5344CB8AC3E}">
        <p14:creationId xmlns:p14="http://schemas.microsoft.com/office/powerpoint/2010/main" val="28725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ILLNESS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SUICIDE IS THE 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DEATH FOR THOSE AGED 15-24, THE 2</a:t>
            </a:r>
            <a:r>
              <a:rPr lang="en-US" baseline="30000" dirty="0" smtClean="0"/>
              <a:t>ND</a:t>
            </a:r>
            <a:r>
              <a:rPr lang="en-US" dirty="0" smtClean="0"/>
              <a:t> LEADING CAUSE OF DEATH OF COLLEGE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26% OF HOMELESS LIVE SEVERE MENTAL ILLNESS OVER 4 TIMES THE RATE OF THE GENERAL POPULATION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391400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4104923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6324600" cy="685800"/>
          </a:xfrm>
        </p:spPr>
        <p:txBody>
          <a:bodyPr/>
          <a:lstStyle/>
          <a:p>
            <a:r>
              <a:rPr lang="en-US" b="1" dirty="0" smtClean="0"/>
              <a:t>Facts about Autism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3505200" cy="3733800"/>
          </a:xfrm>
        </p:spPr>
      </p:pic>
    </p:spTree>
    <p:extLst>
      <p:ext uri="{BB962C8B-B14F-4D97-AF65-F5344CB8AC3E}">
        <p14:creationId xmlns:p14="http://schemas.microsoft.com/office/powerpoint/2010/main" val="34735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Autism and the life-span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9" y="2438400"/>
            <a:ext cx="3660261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51102"/>
            <a:ext cx="415250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8" y="2362200"/>
            <a:ext cx="3656841" cy="3505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Different spectrums of autism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657600" cy="3810000"/>
          </a:xfrm>
        </p:spPr>
      </p:pic>
    </p:spTree>
    <p:extLst>
      <p:ext uri="{BB962C8B-B14F-4D97-AF65-F5344CB8AC3E}">
        <p14:creationId xmlns:p14="http://schemas.microsoft.com/office/powerpoint/2010/main" val="10674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DISABILITIES – Autism throughout the lifespan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r="7396"/>
          <a:stretch>
            <a:fillRect/>
          </a:stretch>
        </p:blipFill>
        <p:spPr>
          <a:xfrm>
            <a:off x="-10886" y="1524000"/>
            <a:ext cx="3962400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733800" cy="3429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Sophia Copeland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Marlene Baptiste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Alesia Blackney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Tanisha Hunter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000" dirty="0" smtClean="0"/>
              <a:t>Amelia Perez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941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71"/>
            <a:ext cx="7391400" cy="62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Zero through 2 years old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4807"/>
            <a:ext cx="2971800" cy="25321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133600"/>
            <a:ext cx="3733800" cy="3657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Autism is usually diagnosed at 18 months old because this is when the child’s Gross, Motor skills, and physical attributes develop.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Children with Autism display repetitive behavior when engaging in social activities.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13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Zero through 2 years old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Scientists are not sure what cause ASD, but it is likely that both genetics and the environment play a role.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Speech impairment and language deficits are the major symptoms of children with Autism; it also affects their sensory organs, adaptation skills, cognitive, and socialization skills.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61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37338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Autism awareness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3657600" cy="3886200"/>
          </a:xfrm>
        </p:spPr>
      </p:pic>
    </p:spTree>
    <p:extLst>
      <p:ext uri="{BB962C8B-B14F-4D97-AF65-F5344CB8AC3E}">
        <p14:creationId xmlns:p14="http://schemas.microsoft.com/office/powerpoint/2010/main" val="2657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547937"/>
            <a:ext cx="1571625" cy="2905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School-age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Pecs is an experiment which was done on school-age children who are autistic. </a:t>
            </a:r>
          </a:p>
          <a:p>
            <a:r>
              <a:rPr lang="en-US" dirty="0" smtClean="0"/>
              <a:t>Pecs study is to measure children IQ’S  and behavior.</a:t>
            </a:r>
          </a:p>
          <a:p>
            <a:r>
              <a:rPr lang="en-US" dirty="0" smtClean="0"/>
              <a:t>Pecs impact children appears to have an increase d tendency of speech in children who can communicate at a baseline 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School-Age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Pecs is to teach causes and functional talking to child4ren with autism  in a social context.</a:t>
            </a:r>
          </a:p>
          <a:p>
            <a:r>
              <a:rPr lang="en-US" sz="2000" dirty="0" smtClean="0"/>
              <a:t>Pecs is widely used in the home and school setting. Pecs was included in the school curriculum in the classroom of special need children with a staff under regulation of Pecs supervision consultants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6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8862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Famous people and their autistic children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981200"/>
            <a:ext cx="4176437" cy="3909571"/>
          </a:xfrm>
        </p:spPr>
      </p:pic>
    </p:spTree>
    <p:extLst>
      <p:ext uri="{BB962C8B-B14F-4D97-AF65-F5344CB8AC3E}">
        <p14:creationId xmlns:p14="http://schemas.microsoft.com/office/powerpoint/2010/main" val="160519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151</TotalTime>
  <Words>481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Developmental disabilities</vt:lpstr>
      <vt:lpstr>Autism and the life-span</vt:lpstr>
      <vt:lpstr>PowerPoint Presentation</vt:lpstr>
      <vt:lpstr>Zero through 2 years old</vt:lpstr>
      <vt:lpstr>Zero through 2 years old</vt:lpstr>
      <vt:lpstr>Autism awareness</vt:lpstr>
      <vt:lpstr>School-age </vt:lpstr>
      <vt:lpstr>School-Age</vt:lpstr>
      <vt:lpstr>Famous people and their autistic children</vt:lpstr>
      <vt:lpstr>Teenagers and Autism</vt:lpstr>
      <vt:lpstr>Knowing the upcoming milestones  puberty, socialization, sexual curiosity, social pressures of drugs and alcohol, and bullying will help a teenager with Autism cope better. There is help for these transitions, such as,  support groups.</vt:lpstr>
      <vt:lpstr>Autism facts</vt:lpstr>
      <vt:lpstr>Autism and Adults</vt:lpstr>
      <vt:lpstr>Problems understanding double meanings flexible thoughts problems making plans for the future, and having difficulties organizing your life an obsession with rigid routines and severe distress if routine is disrupted</vt:lpstr>
      <vt:lpstr>Symptoms of autism</vt:lpstr>
      <vt:lpstr>Autism and mental illness</vt:lpstr>
      <vt:lpstr>MENTAL ILLNESS FACTS</vt:lpstr>
      <vt:lpstr>PowerPoint Presentation</vt:lpstr>
      <vt:lpstr>Facts about Autism</vt:lpstr>
      <vt:lpstr>Different spectrums of autism</vt:lpstr>
      <vt:lpstr>DEVELOPMENTAL DISABILITIES – Autism throughout the lifespan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12</cp:revision>
  <cp:lastPrinted>2012-03-23T13:25:00Z</cp:lastPrinted>
  <dcterms:created xsi:type="dcterms:W3CDTF">2012-03-23T10:53:42Z</dcterms:created>
  <dcterms:modified xsi:type="dcterms:W3CDTF">2012-03-23T13:40:43Z</dcterms:modified>
</cp:coreProperties>
</file>