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512064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804" y="2916"/>
      </p:cViewPr>
      <p:guideLst>
        <p:guide orient="horz" pos="16128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907180"/>
            <a:ext cx="31089600" cy="10976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9016960"/>
            <a:ext cx="2560320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2050635"/>
            <a:ext cx="8229600" cy="43691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2050635"/>
            <a:ext cx="24079200" cy="43691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4" y="32904859"/>
            <a:ext cx="31089600" cy="1017016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4" y="21703462"/>
            <a:ext cx="31089600" cy="11201398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1948164"/>
            <a:ext cx="16154400" cy="3379385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11948164"/>
            <a:ext cx="16154400" cy="3379385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462178"/>
            <a:ext cx="16160752" cy="477689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239068"/>
            <a:ext cx="16160752" cy="2950295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8" y="11462178"/>
            <a:ext cx="16167102" cy="477689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8" y="16239068"/>
            <a:ext cx="16167102" cy="2950295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4" y="2038773"/>
            <a:ext cx="12033254" cy="867664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4" y="2038784"/>
            <a:ext cx="20447000" cy="43703243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4" y="10715424"/>
            <a:ext cx="12033254" cy="35026603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35844485"/>
            <a:ext cx="21945600" cy="4231643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575388"/>
            <a:ext cx="21945600" cy="3072384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40076124"/>
            <a:ext cx="21945600" cy="6009638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050630"/>
            <a:ext cx="32918400" cy="85344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948164"/>
            <a:ext cx="32918400" cy="33793859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7460752"/>
            <a:ext cx="8534400" cy="2726268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4137-5568-45F4-A398-F24B0615C74C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47460752"/>
            <a:ext cx="11582400" cy="2726268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47460752"/>
            <a:ext cx="8534400" cy="2726268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F9C4-76D8-4ED8-B943-77A0D0A305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2344400" y="597408"/>
            <a:ext cx="10210800" cy="222199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Identify Notable Problems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That are ::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Worth solving.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Within our means.</a:t>
            </a:r>
          </a:p>
        </p:txBody>
      </p:sp>
      <p:sp>
        <p:nvSpPr>
          <p:cNvPr id="8" name="Down Arrow 7"/>
          <p:cNvSpPr/>
          <p:nvPr/>
        </p:nvSpPr>
        <p:spPr>
          <a:xfrm>
            <a:off x="16840200" y="2959608"/>
            <a:ext cx="1219200" cy="1536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6916400" y="7696200"/>
            <a:ext cx="1219200" cy="1706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6916400" y="12649200"/>
            <a:ext cx="1219200" cy="1706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7068800" y="17145000"/>
            <a:ext cx="1219200" cy="1621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>
            <a:off x="11811000" y="4724400"/>
            <a:ext cx="11353800" cy="28194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Identify ::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Sub-problems of the project.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ub-problem leaders.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Delegate team members  to appropriate  sub-problems.</a:t>
            </a:r>
            <a:endParaRPr lang="en-US" dirty="0"/>
          </a:p>
        </p:txBody>
      </p:sp>
      <p:sp>
        <p:nvSpPr>
          <p:cNvPr id="17" name="Flowchart: Preparation 16"/>
          <p:cNvSpPr/>
          <p:nvPr/>
        </p:nvSpPr>
        <p:spPr>
          <a:xfrm>
            <a:off x="12039600" y="9525000"/>
            <a:ext cx="10972800" cy="30480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Make A Plan ::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Clarify</a:t>
            </a:r>
            <a:r>
              <a:rPr lang="en-US" dirty="0" smtClean="0"/>
              <a:t> progress report format and frequency for each sub group.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Clarify</a:t>
            </a:r>
            <a:r>
              <a:rPr lang="en-US" dirty="0" smtClean="0"/>
              <a:t> designated work times and places.</a:t>
            </a:r>
            <a:endParaRPr lang="en-US" dirty="0" smtClean="0"/>
          </a:p>
        </p:txBody>
      </p:sp>
      <p:sp>
        <p:nvSpPr>
          <p:cNvPr id="18" name="Flowchart: Manual Operation 17"/>
          <p:cNvSpPr/>
          <p:nvPr/>
        </p:nvSpPr>
        <p:spPr>
          <a:xfrm>
            <a:off x="14173200" y="14478000"/>
            <a:ext cx="6705600" cy="256032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START SOLVING PROBLEMS</a:t>
            </a:r>
            <a:endParaRPr lang="en-US" sz="4800" b="1" i="1" dirty="0" smtClean="0">
              <a:solidFill>
                <a:schemeClr val="tx1"/>
              </a:solidFill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15697200" y="18897600"/>
            <a:ext cx="3962400" cy="34137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We Need Help?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17145000" y="22469856"/>
            <a:ext cx="1143000" cy="2218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9812000" y="20116800"/>
            <a:ext cx="3429000" cy="1109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23317200" y="19735800"/>
            <a:ext cx="8077200" cy="19629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Seek Faculty Help.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Invite a “Guest Speaker”.</a:t>
            </a:r>
            <a:endParaRPr lang="en-US" dirty="0"/>
          </a:p>
        </p:txBody>
      </p:sp>
      <p:sp>
        <p:nvSpPr>
          <p:cNvPr id="24" name="Flowchart: Decision 23"/>
          <p:cNvSpPr/>
          <p:nvPr/>
        </p:nvSpPr>
        <p:spPr>
          <a:xfrm>
            <a:off x="24307800" y="24170640"/>
            <a:ext cx="3810000" cy="31851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We Still Need Help?</a:t>
            </a: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25755600" y="21869400"/>
            <a:ext cx="914400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Left-Up Arrow 26"/>
          <p:cNvSpPr/>
          <p:nvPr/>
        </p:nvSpPr>
        <p:spPr>
          <a:xfrm>
            <a:off x="28270200" y="21793200"/>
            <a:ext cx="2438400" cy="460857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>
            <a:off x="21259800" y="25069800"/>
            <a:ext cx="2971800" cy="128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14249400" y="24917400"/>
            <a:ext cx="6934200" cy="14782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Monitoring &amp; Control</a:t>
            </a:r>
            <a:endParaRPr lang="en-US" dirty="0"/>
          </a:p>
        </p:txBody>
      </p:sp>
      <p:sp>
        <p:nvSpPr>
          <p:cNvPr id="70" name="Down Arrow 69"/>
          <p:cNvSpPr/>
          <p:nvPr/>
        </p:nvSpPr>
        <p:spPr>
          <a:xfrm>
            <a:off x="17449800" y="26514552"/>
            <a:ext cx="609600" cy="1450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4876800" y="28041600"/>
            <a:ext cx="27279600" cy="3352800"/>
            <a:chOff x="5105400" y="29870400"/>
            <a:chExt cx="27279600" cy="4267200"/>
          </a:xfrm>
        </p:grpSpPr>
        <p:sp>
          <p:nvSpPr>
            <p:cNvPr id="30" name="Flowchart: Process 29"/>
            <p:cNvSpPr/>
            <p:nvPr/>
          </p:nvSpPr>
          <p:spPr>
            <a:xfrm>
              <a:off x="5105400" y="31065216"/>
              <a:ext cx="4114800" cy="187756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 Team Meetings</a:t>
              </a:r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9982200" y="31065216"/>
              <a:ext cx="4114800" cy="187756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 Sub-Team Meetings</a:t>
              </a:r>
            </a:p>
          </p:txBody>
        </p:sp>
        <p:sp>
          <p:nvSpPr>
            <p:cNvPr id="37" name="Flowchart: Data 36"/>
            <p:cNvSpPr/>
            <p:nvPr/>
          </p:nvSpPr>
          <p:spPr>
            <a:xfrm>
              <a:off x="14630400" y="30894528"/>
              <a:ext cx="5867400" cy="2218944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 Problems/Issues Report</a:t>
              </a:r>
              <a:endParaRPr lang="en-US" dirty="0" smtClean="0"/>
            </a:p>
          </p:txBody>
        </p:sp>
        <p:sp>
          <p:nvSpPr>
            <p:cNvPr id="38" name="Flowchart: Data 37"/>
            <p:cNvSpPr/>
            <p:nvPr/>
          </p:nvSpPr>
          <p:spPr>
            <a:xfrm>
              <a:off x="20650200" y="30894528"/>
              <a:ext cx="5486400" cy="2218944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 Highlight Reports</a:t>
              </a:r>
              <a:endParaRPr lang="en-US" dirty="0" smtClean="0"/>
            </a:p>
          </p:txBody>
        </p:sp>
        <p:sp>
          <p:nvSpPr>
            <p:cNvPr id="40" name="Flowchart: Data 39"/>
            <p:cNvSpPr/>
            <p:nvPr/>
          </p:nvSpPr>
          <p:spPr>
            <a:xfrm>
              <a:off x="26060400" y="30809184"/>
              <a:ext cx="6324600" cy="238963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 Quality Control</a:t>
              </a:r>
            </a:p>
            <a:p>
              <a:pPr algn="ctr"/>
              <a:r>
                <a:rPr lang="en-US" dirty="0" smtClean="0"/>
                <a:t>(i.e. Faculty/”Guest Speaker”)</a:t>
              </a:r>
              <a:endParaRPr lang="en-US" dirty="0" smtClean="0"/>
            </a:p>
          </p:txBody>
        </p:sp>
        <p:cxnSp>
          <p:nvCxnSpPr>
            <p:cNvPr id="44" name="Straight Connector 43"/>
            <p:cNvCxnSpPr>
              <a:stCxn id="30" idx="3"/>
              <a:endCxn id="31" idx="1"/>
            </p:cNvCxnSpPr>
            <p:nvPr/>
          </p:nvCxnSpPr>
          <p:spPr>
            <a:xfrm>
              <a:off x="9220200" y="32004000"/>
              <a:ext cx="762000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1" idx="3"/>
              <a:endCxn id="37" idx="2"/>
            </p:cNvCxnSpPr>
            <p:nvPr/>
          </p:nvCxnSpPr>
          <p:spPr>
            <a:xfrm>
              <a:off x="14097000" y="32004000"/>
              <a:ext cx="1120140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5"/>
              <a:endCxn id="38" idx="2"/>
            </p:cNvCxnSpPr>
            <p:nvPr/>
          </p:nvCxnSpPr>
          <p:spPr>
            <a:xfrm>
              <a:off x="19911060" y="32004000"/>
              <a:ext cx="1287780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5"/>
              <a:endCxn id="40" idx="2"/>
            </p:cNvCxnSpPr>
            <p:nvPr/>
          </p:nvCxnSpPr>
          <p:spPr>
            <a:xfrm>
              <a:off x="25587960" y="32004000"/>
              <a:ext cx="1104900" cy="0"/>
            </a:xfrm>
            <a:prstGeom prst="line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hape 57"/>
            <p:cNvCxnSpPr>
              <a:endCxn id="31" idx="0"/>
            </p:cNvCxnSpPr>
            <p:nvPr/>
          </p:nvCxnSpPr>
          <p:spPr>
            <a:xfrm>
              <a:off x="7162800" y="29870400"/>
              <a:ext cx="4876800" cy="1194816"/>
            </a:xfrm>
            <a:prstGeom prst="bentConnector2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hape 59"/>
            <p:cNvCxnSpPr>
              <a:endCxn id="37" idx="0"/>
            </p:cNvCxnSpPr>
            <p:nvPr/>
          </p:nvCxnSpPr>
          <p:spPr>
            <a:xfrm>
              <a:off x="12039600" y="29870400"/>
              <a:ext cx="6111240" cy="1024128"/>
            </a:xfrm>
            <a:prstGeom prst="bentConnector2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>
              <a:endCxn id="38" idx="0"/>
            </p:cNvCxnSpPr>
            <p:nvPr/>
          </p:nvCxnSpPr>
          <p:spPr>
            <a:xfrm>
              <a:off x="18135600" y="29870400"/>
              <a:ext cx="5806440" cy="1024128"/>
            </a:xfrm>
            <a:prstGeom prst="bentConnector2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hape 63"/>
            <p:cNvCxnSpPr>
              <a:endCxn id="40" idx="0"/>
            </p:cNvCxnSpPr>
            <p:nvPr/>
          </p:nvCxnSpPr>
          <p:spPr>
            <a:xfrm>
              <a:off x="23926800" y="29870400"/>
              <a:ext cx="5928360" cy="938784"/>
            </a:xfrm>
            <a:prstGeom prst="bentConnector2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30" idx="0"/>
            </p:cNvCxnSpPr>
            <p:nvPr/>
          </p:nvCxnSpPr>
          <p:spPr>
            <a:xfrm>
              <a:off x="7162800" y="29870400"/>
              <a:ext cx="0" cy="1194816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30" idx="2"/>
              <a:endCxn id="31" idx="2"/>
            </p:cNvCxnSpPr>
            <p:nvPr/>
          </p:nvCxnSpPr>
          <p:spPr>
            <a:xfrm rot="16200000" flipH="1">
              <a:off x="9600438" y="30504384"/>
              <a:ext cx="14224" cy="4876800"/>
            </a:xfrm>
            <a:prstGeom prst="bentConnector3">
              <a:avLst>
                <a:gd name="adj1" fmla="val 8431577"/>
              </a:avLst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hape 77"/>
            <p:cNvCxnSpPr>
              <a:stCxn id="37" idx="4"/>
            </p:cNvCxnSpPr>
            <p:nvPr/>
          </p:nvCxnSpPr>
          <p:spPr>
            <a:xfrm rot="5400000">
              <a:off x="14213586" y="30787086"/>
              <a:ext cx="1024128" cy="5676900"/>
            </a:xfrm>
            <a:prstGeom prst="bentConnector2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hape 79"/>
            <p:cNvCxnSpPr>
              <a:stCxn id="38" idx="4"/>
            </p:cNvCxnSpPr>
            <p:nvPr/>
          </p:nvCxnSpPr>
          <p:spPr>
            <a:xfrm rot="5400000">
              <a:off x="19871436" y="30615636"/>
              <a:ext cx="1024128" cy="6019800"/>
            </a:xfrm>
            <a:prstGeom prst="bentConnector2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81"/>
            <p:cNvCxnSpPr>
              <a:stCxn id="40" idx="4"/>
            </p:cNvCxnSpPr>
            <p:nvPr/>
          </p:nvCxnSpPr>
          <p:spPr>
            <a:xfrm rot="5400000">
              <a:off x="25838658" y="30753558"/>
              <a:ext cx="938784" cy="5829300"/>
            </a:xfrm>
            <a:prstGeom prst="bentConnector2">
              <a:avLst/>
            </a:prstGeom>
            <a:ln w="698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Down Arrow 87"/>
          <p:cNvSpPr/>
          <p:nvPr/>
        </p:nvSpPr>
        <p:spPr>
          <a:xfrm>
            <a:off x="16840200" y="35356800"/>
            <a:ext cx="609600" cy="1063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Flowchart: Decision 88"/>
          <p:cNvSpPr/>
          <p:nvPr/>
        </p:nvSpPr>
        <p:spPr>
          <a:xfrm>
            <a:off x="14173200" y="36505896"/>
            <a:ext cx="5867400" cy="34137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</a:t>
            </a:r>
            <a:r>
              <a:rPr lang="en-US" b="1" i="1" dirty="0" smtClean="0"/>
              <a:t>ALL</a:t>
            </a:r>
            <a:r>
              <a:rPr lang="en-US" b="1" dirty="0" smtClean="0"/>
              <a:t>  </a:t>
            </a:r>
            <a:r>
              <a:rPr lang="en-US" dirty="0" smtClean="0"/>
              <a:t>Sub-Problems Completed?</a:t>
            </a:r>
            <a:endParaRPr lang="en-US" dirty="0"/>
          </a:p>
        </p:txBody>
      </p:sp>
      <p:sp>
        <p:nvSpPr>
          <p:cNvPr id="91" name="Flowchart: Terminator 90"/>
          <p:cNvSpPr/>
          <p:nvPr/>
        </p:nvSpPr>
        <p:spPr>
          <a:xfrm>
            <a:off x="26365200" y="37566600"/>
            <a:ext cx="4953000" cy="153619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Project Complete</a:t>
            </a:r>
            <a:endParaRPr lang="en-US" dirty="0" smtClean="0"/>
          </a:p>
        </p:txBody>
      </p:sp>
      <p:sp>
        <p:nvSpPr>
          <p:cNvPr id="94" name="Right Arrow 93"/>
          <p:cNvSpPr/>
          <p:nvPr/>
        </p:nvSpPr>
        <p:spPr>
          <a:xfrm>
            <a:off x="20116800" y="37694616"/>
            <a:ext cx="6096000" cy="938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5" name="Down Arrow 94"/>
          <p:cNvSpPr/>
          <p:nvPr/>
        </p:nvSpPr>
        <p:spPr>
          <a:xfrm>
            <a:off x="28575000" y="39243000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Data 95"/>
          <p:cNvSpPr/>
          <p:nvPr/>
        </p:nvSpPr>
        <p:spPr>
          <a:xfrm>
            <a:off x="26060400" y="40462200"/>
            <a:ext cx="7162800" cy="1066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Final Deliverables</a:t>
            </a:r>
            <a:endParaRPr lang="en-US" dirty="0" smtClean="0"/>
          </a:p>
        </p:txBody>
      </p:sp>
      <p:sp>
        <p:nvSpPr>
          <p:cNvPr id="97" name="Down Arrow 96"/>
          <p:cNvSpPr/>
          <p:nvPr/>
        </p:nvSpPr>
        <p:spPr>
          <a:xfrm>
            <a:off x="28422600" y="41605200"/>
            <a:ext cx="381000" cy="938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Process 97"/>
          <p:cNvSpPr/>
          <p:nvPr/>
        </p:nvSpPr>
        <p:spPr>
          <a:xfrm>
            <a:off x="24688800" y="42878248"/>
            <a:ext cx="3505200" cy="8534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Peer Review</a:t>
            </a:r>
          </a:p>
        </p:txBody>
      </p:sp>
      <p:sp>
        <p:nvSpPr>
          <p:cNvPr id="100" name="Flowchart: Terminator 99"/>
          <p:cNvSpPr/>
          <p:nvPr/>
        </p:nvSpPr>
        <p:spPr>
          <a:xfrm>
            <a:off x="27203400" y="49453800"/>
            <a:ext cx="2819400" cy="9387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END</a:t>
            </a:r>
            <a:endParaRPr lang="en-US" dirty="0" smtClean="0"/>
          </a:p>
        </p:txBody>
      </p:sp>
      <p:sp>
        <p:nvSpPr>
          <p:cNvPr id="110" name="Flowchart: Process 109"/>
          <p:cNvSpPr/>
          <p:nvPr/>
        </p:nvSpPr>
        <p:spPr>
          <a:xfrm>
            <a:off x="28956000" y="42878248"/>
            <a:ext cx="3505200" cy="8534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Faculty Review</a:t>
            </a:r>
          </a:p>
        </p:txBody>
      </p:sp>
      <p:cxnSp>
        <p:nvCxnSpPr>
          <p:cNvPr id="116" name="Straight Connector 115"/>
          <p:cNvCxnSpPr>
            <a:stCxn id="98" idx="3"/>
            <a:endCxn id="110" idx="1"/>
          </p:cNvCxnSpPr>
          <p:nvPr/>
        </p:nvCxnSpPr>
        <p:spPr>
          <a:xfrm>
            <a:off x="28194000" y="43304968"/>
            <a:ext cx="7620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98" idx="0"/>
            <a:endCxn id="110" idx="0"/>
          </p:cNvCxnSpPr>
          <p:nvPr/>
        </p:nvCxnSpPr>
        <p:spPr>
          <a:xfrm rot="5400000" flipH="1" flipV="1">
            <a:off x="28575000" y="40744648"/>
            <a:ext cx="12700" cy="4267200"/>
          </a:xfrm>
          <a:prstGeom prst="bentConnector3">
            <a:avLst>
              <a:gd name="adj1" fmla="val 1800000"/>
            </a:avLst>
          </a:prstGeom>
          <a:ln w="698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0" idx="2"/>
            <a:endCxn id="98" idx="2"/>
          </p:cNvCxnSpPr>
          <p:nvPr/>
        </p:nvCxnSpPr>
        <p:spPr>
          <a:xfrm rot="5400000">
            <a:off x="28574238" y="41598088"/>
            <a:ext cx="14224" cy="4267200"/>
          </a:xfrm>
          <a:prstGeom prst="bentConnector3">
            <a:avLst>
              <a:gd name="adj1" fmla="val 3390702"/>
            </a:avLst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owchart: Decision 125"/>
          <p:cNvSpPr/>
          <p:nvPr/>
        </p:nvSpPr>
        <p:spPr>
          <a:xfrm>
            <a:off x="26746200" y="45339000"/>
            <a:ext cx="3657600" cy="203606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Accept?</a:t>
            </a:r>
            <a:endParaRPr lang="en-US" dirty="0"/>
          </a:p>
        </p:txBody>
      </p:sp>
      <p:sp>
        <p:nvSpPr>
          <p:cNvPr id="127" name="Down Arrow 126"/>
          <p:cNvSpPr/>
          <p:nvPr/>
        </p:nvSpPr>
        <p:spPr>
          <a:xfrm>
            <a:off x="28346400" y="44348400"/>
            <a:ext cx="381000" cy="938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Down Arrow 128"/>
          <p:cNvSpPr/>
          <p:nvPr/>
        </p:nvSpPr>
        <p:spPr>
          <a:xfrm>
            <a:off x="28194000" y="47472600"/>
            <a:ext cx="762000" cy="1877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2" name="Bent-Up Arrow 131"/>
          <p:cNvSpPr/>
          <p:nvPr/>
        </p:nvSpPr>
        <p:spPr>
          <a:xfrm>
            <a:off x="30556200" y="40843200"/>
            <a:ext cx="3352800" cy="5715000"/>
          </a:xfrm>
          <a:prstGeom prst="bentUpArrow">
            <a:avLst>
              <a:gd name="adj1" fmla="val 11488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" name="Down Arrow 132"/>
          <p:cNvSpPr/>
          <p:nvPr/>
        </p:nvSpPr>
        <p:spPr>
          <a:xfrm>
            <a:off x="16535400" y="40005000"/>
            <a:ext cx="1143000" cy="2218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4" name="Flowchart: Decision 133"/>
          <p:cNvSpPr/>
          <p:nvPr/>
        </p:nvSpPr>
        <p:spPr>
          <a:xfrm>
            <a:off x="14173200" y="42309288"/>
            <a:ext cx="5867400" cy="34137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 </a:t>
            </a:r>
            <a:r>
              <a:rPr lang="en-US" b="1" i="1" dirty="0" smtClean="0"/>
              <a:t>SOME</a:t>
            </a:r>
            <a:r>
              <a:rPr lang="en-US" dirty="0" smtClean="0"/>
              <a:t> Sub-Problems Completed?</a:t>
            </a:r>
            <a:endParaRPr lang="en-US" dirty="0"/>
          </a:p>
        </p:txBody>
      </p:sp>
      <p:cxnSp>
        <p:nvCxnSpPr>
          <p:cNvPr id="144" name="Curved Connector 143"/>
          <p:cNvCxnSpPr>
            <a:stCxn id="134" idx="1"/>
            <a:endCxn id="16" idx="1"/>
          </p:cNvCxnSpPr>
          <p:nvPr/>
        </p:nvCxnSpPr>
        <p:spPr>
          <a:xfrm rot="10800000">
            <a:off x="11811000" y="6134100"/>
            <a:ext cx="2362200" cy="37882068"/>
          </a:xfrm>
          <a:prstGeom prst="curvedConnector3">
            <a:avLst>
              <a:gd name="adj1" fmla="val 486587"/>
            </a:avLst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3258800" y="4305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7" name="Flowchart: Connector 146"/>
          <p:cNvSpPr/>
          <p:nvPr/>
        </p:nvSpPr>
        <p:spPr>
          <a:xfrm>
            <a:off x="16535400" y="48112680"/>
            <a:ext cx="1143000" cy="12801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400" b="1" dirty="0">
                <a:solidFill>
                  <a:srgbClr val="FFFF00"/>
                </a:solidFill>
              </a:rPr>
              <a:t>B</a:t>
            </a:r>
            <a:endParaRPr lang="en-US" sz="8400" b="1" dirty="0">
              <a:solidFill>
                <a:srgbClr val="FFFF00"/>
              </a:solidFill>
            </a:endParaRPr>
          </a:p>
        </p:txBody>
      </p:sp>
      <p:sp>
        <p:nvSpPr>
          <p:cNvPr id="148" name="Flowchart: Connector 147"/>
          <p:cNvSpPr/>
          <p:nvPr/>
        </p:nvSpPr>
        <p:spPr>
          <a:xfrm>
            <a:off x="14478000" y="25069800"/>
            <a:ext cx="1066800" cy="11948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400" b="1" dirty="0">
                <a:solidFill>
                  <a:srgbClr val="FFFF00"/>
                </a:solidFill>
              </a:rPr>
              <a:t>B</a:t>
            </a:r>
            <a:endParaRPr lang="en-US" sz="8400" b="1" dirty="0">
              <a:solidFill>
                <a:srgbClr val="FFFF00"/>
              </a:solidFill>
            </a:endParaRPr>
          </a:p>
        </p:txBody>
      </p:sp>
      <p:sp>
        <p:nvSpPr>
          <p:cNvPr id="149" name="Down Arrow 148"/>
          <p:cNvSpPr/>
          <p:nvPr/>
        </p:nvSpPr>
        <p:spPr>
          <a:xfrm>
            <a:off x="16535400" y="45808392"/>
            <a:ext cx="1143000" cy="2218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4231600" y="1450848"/>
            <a:ext cx="10287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400" b="1" dirty="0" smtClean="0"/>
              <a:t>SIAM PROJECT CONTROL METHOD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-1371600" y="48814835"/>
            <a:ext cx="1463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Created By :: </a:t>
            </a:r>
            <a:r>
              <a:rPr lang="en-US" sz="5400" dirty="0" smtClean="0"/>
              <a:t>Antonio Aguirre</a:t>
            </a:r>
          </a:p>
          <a:p>
            <a:pPr algn="ctr"/>
            <a:r>
              <a:rPr lang="en-US" sz="5400" dirty="0" smtClean="0"/>
              <a:t>Date :: </a:t>
            </a:r>
            <a:r>
              <a:rPr lang="en-US" sz="5400" dirty="0" smtClean="0"/>
              <a:t>May 25, 2013</a:t>
            </a:r>
            <a:endParaRPr lang="en-US" sz="5400" dirty="0"/>
          </a:p>
        </p:txBody>
      </p:sp>
      <p:sp>
        <p:nvSpPr>
          <p:cNvPr id="154" name="Down Arrow 153"/>
          <p:cNvSpPr/>
          <p:nvPr/>
        </p:nvSpPr>
        <p:spPr>
          <a:xfrm>
            <a:off x="16764000" y="31546800"/>
            <a:ext cx="7620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5" name="Flowchart: Decision 154"/>
          <p:cNvSpPr/>
          <p:nvPr/>
        </p:nvSpPr>
        <p:spPr>
          <a:xfrm>
            <a:off x="15163800" y="32766000"/>
            <a:ext cx="3962400" cy="2514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We Need Help?</a:t>
            </a:r>
            <a:endParaRPr lang="en-US" dirty="0"/>
          </a:p>
        </p:txBody>
      </p:sp>
      <p:sp>
        <p:nvSpPr>
          <p:cNvPr id="156" name="Flowchart: Connector 155"/>
          <p:cNvSpPr/>
          <p:nvPr/>
        </p:nvSpPr>
        <p:spPr>
          <a:xfrm>
            <a:off x="20497800" y="33476184"/>
            <a:ext cx="1066800" cy="11948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400" b="1" dirty="0" smtClean="0">
                <a:solidFill>
                  <a:srgbClr val="FFFF00"/>
                </a:solidFill>
              </a:rPr>
              <a:t>A</a:t>
            </a:r>
            <a:endParaRPr lang="en-US" sz="8400" b="1" dirty="0">
              <a:solidFill>
                <a:srgbClr val="FFFF00"/>
              </a:solidFill>
            </a:endParaRPr>
          </a:p>
        </p:txBody>
      </p:sp>
      <p:sp>
        <p:nvSpPr>
          <p:cNvPr id="157" name="Flowchart: Connector 156"/>
          <p:cNvSpPr/>
          <p:nvPr/>
        </p:nvSpPr>
        <p:spPr>
          <a:xfrm>
            <a:off x="23545800" y="19964400"/>
            <a:ext cx="1066800" cy="11948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400" b="1" dirty="0" smtClean="0">
                <a:solidFill>
                  <a:srgbClr val="FFFF00"/>
                </a:solidFill>
              </a:rPr>
              <a:t>A</a:t>
            </a:r>
            <a:endParaRPr lang="en-US" sz="8400" b="1" dirty="0">
              <a:solidFill>
                <a:srgbClr val="FFFF00"/>
              </a:solidFill>
            </a:endParaRPr>
          </a:p>
        </p:txBody>
      </p:sp>
      <p:sp>
        <p:nvSpPr>
          <p:cNvPr id="158" name="Right Arrow 157"/>
          <p:cNvSpPr/>
          <p:nvPr/>
        </p:nvSpPr>
        <p:spPr>
          <a:xfrm>
            <a:off x="19202400" y="336804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169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Aguirre</dc:creator>
  <cp:lastModifiedBy>Tony Aguirre</cp:lastModifiedBy>
  <cp:revision>16</cp:revision>
  <dcterms:created xsi:type="dcterms:W3CDTF">2013-05-26T01:15:52Z</dcterms:created>
  <dcterms:modified xsi:type="dcterms:W3CDTF">2013-05-26T03:25:30Z</dcterms:modified>
</cp:coreProperties>
</file>