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  <p:sldMasterId id="2147483816" r:id="rId2"/>
  </p:sldMasterIdLst>
  <p:sldIdLst>
    <p:sldId id="256" r:id="rId3"/>
    <p:sldId id="257" r:id="rId4"/>
    <p:sldId id="261" r:id="rId5"/>
    <p:sldId id="259" r:id="rId6"/>
    <p:sldId id="258" r:id="rId7"/>
    <p:sldId id="262" r:id="rId8"/>
    <p:sldId id="263" r:id="rId9"/>
    <p:sldId id="260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  <a:srgbClr val="7400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unded Rectangle 9"/>
          <p:cNvSpPr/>
          <p:nvPr/>
        </p:nvSpPr>
        <p:spPr>
          <a:xfrm rot="20707748">
            <a:off x="-617539" y="-652551"/>
            <a:ext cx="6664606" cy="3942692"/>
          </a:xfrm>
          <a:custGeom>
            <a:avLst/>
            <a:gdLst/>
            <a:ahLst/>
            <a:cxnLst/>
            <a:rect l="l" t="t" r="r" b="b"/>
            <a:pathLst>
              <a:path w="6664606" h="3942692">
                <a:moveTo>
                  <a:pt x="1046923" y="0"/>
                </a:moveTo>
                <a:lnTo>
                  <a:pt x="6664606" y="1491692"/>
                </a:lnTo>
                <a:lnTo>
                  <a:pt x="6664606" y="3860602"/>
                </a:lnTo>
                <a:cubicBezTo>
                  <a:pt x="6664606" y="3905939"/>
                  <a:pt x="6627853" y="3942692"/>
                  <a:pt x="6582516" y="3942692"/>
                </a:cubicBezTo>
                <a:lnTo>
                  <a:pt x="0" y="3942692"/>
                </a:lnTo>
                <a:close/>
              </a:path>
            </a:pathLst>
          </a:custGeom>
          <a:solidFill>
            <a:schemeClr val="bg1">
              <a:alpha val="2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ounded Rectangle 11"/>
          <p:cNvSpPr/>
          <p:nvPr/>
        </p:nvSpPr>
        <p:spPr>
          <a:xfrm rot="20707748">
            <a:off x="6168153" y="-441831"/>
            <a:ext cx="3126510" cy="2426476"/>
          </a:xfrm>
          <a:custGeom>
            <a:avLst/>
            <a:gdLst/>
            <a:ahLst/>
            <a:cxnLst/>
            <a:rect l="l" t="t" r="r" b="b"/>
            <a:pathLst>
              <a:path w="3126510" h="2426476">
                <a:moveTo>
                  <a:pt x="0" y="0"/>
                </a:moveTo>
                <a:lnTo>
                  <a:pt x="3126510" y="830198"/>
                </a:lnTo>
                <a:lnTo>
                  <a:pt x="2702642" y="2426476"/>
                </a:lnTo>
                <a:lnTo>
                  <a:pt x="82091" y="2426476"/>
                </a:lnTo>
                <a:cubicBezTo>
                  <a:pt x="36754" y="2426475"/>
                  <a:pt x="1" y="2389722"/>
                  <a:pt x="1" y="2344385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ounded Rectangle 10"/>
          <p:cNvSpPr/>
          <p:nvPr/>
        </p:nvSpPr>
        <p:spPr>
          <a:xfrm rot="20707748">
            <a:off x="7144098" y="2001564"/>
            <a:ext cx="2679455" cy="4946037"/>
          </a:xfrm>
          <a:custGeom>
            <a:avLst/>
            <a:gdLst/>
            <a:ahLst/>
            <a:cxnLst/>
            <a:rect l="l" t="t" r="r" b="b"/>
            <a:pathLst>
              <a:path w="2679455" h="4946037">
                <a:moveTo>
                  <a:pt x="2679455" y="0"/>
                </a:moveTo>
                <a:lnTo>
                  <a:pt x="1366108" y="4946037"/>
                </a:lnTo>
                <a:lnTo>
                  <a:pt x="0" y="4583288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ounded Rectangle 8"/>
          <p:cNvSpPr/>
          <p:nvPr/>
        </p:nvSpPr>
        <p:spPr>
          <a:xfrm rot="20707748">
            <a:off x="-205621" y="3323292"/>
            <a:ext cx="7378073" cy="4557796"/>
          </a:xfrm>
          <a:custGeom>
            <a:avLst/>
            <a:gdLst/>
            <a:ahLst/>
            <a:cxnLst/>
            <a:rect l="l" t="t" r="r" b="b"/>
            <a:pathLst>
              <a:path w="7378073" h="4557796">
                <a:moveTo>
                  <a:pt x="7327936" y="6451"/>
                </a:moveTo>
                <a:cubicBezTo>
                  <a:pt x="7357400" y="18913"/>
                  <a:pt x="7378073" y="48087"/>
                  <a:pt x="7378073" y="82090"/>
                </a:cubicBezTo>
                <a:lnTo>
                  <a:pt x="7378073" y="4557796"/>
                </a:lnTo>
                <a:lnTo>
                  <a:pt x="0" y="2598658"/>
                </a:lnTo>
                <a:lnTo>
                  <a:pt x="690034" y="0"/>
                </a:lnTo>
                <a:lnTo>
                  <a:pt x="7295983" y="0"/>
                </a:lnTo>
                <a:cubicBezTo>
                  <a:pt x="7307317" y="0"/>
                  <a:pt x="7318115" y="2297"/>
                  <a:pt x="7327936" y="6451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-900000">
            <a:off x="547834" y="3632676"/>
            <a:ext cx="5985159" cy="1606102"/>
          </a:xfrm>
        </p:spPr>
        <p:txBody>
          <a:bodyPr>
            <a:normAutofit/>
          </a:bodyPr>
          <a:lstStyle>
            <a:lvl1pPr>
              <a:lnSpc>
                <a:spcPts val="6000"/>
              </a:lnSpc>
              <a:defRPr sz="60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-900000">
            <a:off x="2201145" y="5027230"/>
            <a:ext cx="4655297" cy="1128495"/>
          </a:xfrm>
        </p:spPr>
        <p:txBody>
          <a:bodyPr>
            <a:normAutofit/>
          </a:bodyPr>
          <a:lstStyle>
            <a:lvl1pPr marL="0" indent="0" algn="r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-900000">
            <a:off x="6741465" y="2313285"/>
            <a:ext cx="1524000" cy="365125"/>
          </a:xfrm>
        </p:spPr>
        <p:txBody>
          <a:bodyPr/>
          <a:lstStyle>
            <a:lvl1pPr algn="l">
              <a:defRPr sz="1800">
                <a:solidFill>
                  <a:schemeClr val="tx1"/>
                </a:solidFill>
              </a:defRPr>
            </a:lvl1pPr>
          </a:lstStyle>
          <a:p>
            <a:fld id="{451EA5EC-3A7A-43D5-A454-F9B80F42F3A3}" type="datetimeFigureOut">
              <a:rPr lang="en-US" smtClean="0"/>
              <a:pPr/>
              <a:t>5/20/2013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-900000">
            <a:off x="6551292" y="1528629"/>
            <a:ext cx="2465987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-900000">
            <a:off x="6451719" y="1162062"/>
            <a:ext cx="2133600" cy="421038"/>
          </a:xfrm>
        </p:spPr>
        <p:txBody>
          <a:bodyPr anchor="ctr"/>
          <a:lstStyle>
            <a:lvl1pPr algn="l">
              <a:defRPr sz="2400">
                <a:solidFill>
                  <a:schemeClr val="tx1"/>
                </a:solidFill>
              </a:defRPr>
            </a:lvl1pPr>
          </a:lstStyle>
          <a:p>
            <a:fld id="{51F634FF-1E6D-41D0-9E40-9EDD38D332B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 rot="20707748">
            <a:off x="-895918" y="-766298"/>
            <a:ext cx="8332816" cy="5894380"/>
          </a:xfrm>
          <a:custGeom>
            <a:avLst/>
            <a:gdLst/>
            <a:ahLst/>
            <a:cxnLst/>
            <a:rect l="l" t="t" r="r" b="b"/>
            <a:pathLst>
              <a:path w="8332816" h="5894380">
                <a:moveTo>
                  <a:pt x="1565164" y="0"/>
                </a:moveTo>
                <a:lnTo>
                  <a:pt x="8332816" y="1797049"/>
                </a:lnTo>
                <a:lnTo>
                  <a:pt x="8332816" y="5812290"/>
                </a:lnTo>
                <a:cubicBezTo>
                  <a:pt x="8332816" y="5857627"/>
                  <a:pt x="8296063" y="5894380"/>
                  <a:pt x="8250726" y="5894380"/>
                </a:cubicBezTo>
                <a:lnTo>
                  <a:pt x="0" y="5894380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ounded Rectangle 12"/>
          <p:cNvSpPr/>
          <p:nvPr/>
        </p:nvSpPr>
        <p:spPr>
          <a:xfrm rot="20707748">
            <a:off x="64746" y="5089618"/>
            <a:ext cx="8528044" cy="2911464"/>
          </a:xfrm>
          <a:custGeom>
            <a:avLst/>
            <a:gdLst/>
            <a:ahLst/>
            <a:cxnLst/>
            <a:rect l="l" t="t" r="r" b="b"/>
            <a:pathLst>
              <a:path w="8528044" h="2911464">
                <a:moveTo>
                  <a:pt x="8477907" y="6451"/>
                </a:moveTo>
                <a:cubicBezTo>
                  <a:pt x="8507371" y="18913"/>
                  <a:pt x="8528044" y="48087"/>
                  <a:pt x="8528044" y="82090"/>
                </a:cubicBezTo>
                <a:lnTo>
                  <a:pt x="8528044" y="2911464"/>
                </a:lnTo>
                <a:lnTo>
                  <a:pt x="0" y="646970"/>
                </a:lnTo>
                <a:lnTo>
                  <a:pt x="171794" y="0"/>
                </a:lnTo>
                <a:lnTo>
                  <a:pt x="8445954" y="0"/>
                </a:lnTo>
                <a:cubicBezTo>
                  <a:pt x="8457288" y="0"/>
                  <a:pt x="8468086" y="2297"/>
                  <a:pt x="8477907" y="6451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 rot="20707748">
            <a:off x="8533928" y="3839503"/>
            <a:ext cx="1011244" cy="2994350"/>
          </a:xfrm>
          <a:custGeom>
            <a:avLst/>
            <a:gdLst/>
            <a:ahLst/>
            <a:cxnLst/>
            <a:rect l="l" t="t" r="r" b="b"/>
            <a:pathLst>
              <a:path w="1011244" h="2994350">
                <a:moveTo>
                  <a:pt x="1011244" y="0"/>
                </a:moveTo>
                <a:lnTo>
                  <a:pt x="216140" y="2994350"/>
                </a:lnTo>
                <a:lnTo>
                  <a:pt x="0" y="2936957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ounded Rectangle 14"/>
          <p:cNvSpPr/>
          <p:nvPr/>
        </p:nvSpPr>
        <p:spPr>
          <a:xfrm rot="20707748">
            <a:off x="7588490" y="-321837"/>
            <a:ext cx="1976541" cy="4072806"/>
          </a:xfrm>
          <a:custGeom>
            <a:avLst/>
            <a:gdLst/>
            <a:ahLst/>
            <a:cxnLst/>
            <a:rect l="l" t="t" r="r" b="b"/>
            <a:pathLst>
              <a:path w="1976541" h="4072806">
                <a:moveTo>
                  <a:pt x="0" y="0"/>
                </a:moveTo>
                <a:lnTo>
                  <a:pt x="1976541" y="524841"/>
                </a:lnTo>
                <a:lnTo>
                  <a:pt x="1034432" y="4072806"/>
                </a:lnTo>
                <a:lnTo>
                  <a:pt x="82090" y="4072806"/>
                </a:lnTo>
                <a:cubicBezTo>
                  <a:pt x="36753" y="4072806"/>
                  <a:pt x="0" y="4036053"/>
                  <a:pt x="0" y="3990716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900000">
            <a:off x="3183882" y="4760430"/>
            <a:ext cx="5004753" cy="1299542"/>
          </a:xfrm>
        </p:spPr>
        <p:txBody>
          <a:bodyPr anchor="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 rot="-900000">
            <a:off x="781854" y="984581"/>
            <a:ext cx="6581279" cy="360475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-900000">
            <a:off x="6996405" y="6238502"/>
            <a:ext cx="1524000" cy="365125"/>
          </a:xfrm>
        </p:spPr>
        <p:txBody>
          <a:bodyPr/>
          <a:lstStyle/>
          <a:p>
            <a:fld id="{451EA5EC-3A7A-43D5-A454-F9B80F42F3A3}" type="datetimeFigureOut">
              <a:rPr lang="en-US" smtClean="0"/>
              <a:pPr/>
              <a:t>5/20/2013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-900000">
            <a:off x="5321849" y="6094794"/>
            <a:ext cx="3124200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-900000">
            <a:off x="8182730" y="3246937"/>
            <a:ext cx="907445" cy="365125"/>
          </a:xfrm>
        </p:spPr>
        <p:txBody>
          <a:bodyPr/>
          <a:lstStyle>
            <a:lvl1pPr algn="l">
              <a:defRPr/>
            </a:lvl1pPr>
          </a:lstStyle>
          <a:p>
            <a:fld id="{51F634FF-1E6D-41D0-9E40-9EDD38D332B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 rot="20707748">
            <a:off x="-882907" y="-626065"/>
            <a:ext cx="7440156" cy="7347127"/>
          </a:xfrm>
          <a:custGeom>
            <a:avLst/>
            <a:gdLst/>
            <a:ahLst/>
            <a:cxnLst/>
            <a:rect l="l" t="t" r="r" b="b"/>
            <a:pathLst>
              <a:path w="7440156" h="7347127">
                <a:moveTo>
                  <a:pt x="1760047" y="0"/>
                </a:moveTo>
                <a:lnTo>
                  <a:pt x="7440156" y="1508269"/>
                </a:lnTo>
                <a:lnTo>
                  <a:pt x="7440156" y="7265037"/>
                </a:lnTo>
                <a:cubicBezTo>
                  <a:pt x="7440156" y="7310374"/>
                  <a:pt x="7403403" y="7347127"/>
                  <a:pt x="7358066" y="7347127"/>
                </a:cubicBezTo>
                <a:lnTo>
                  <a:pt x="2707078" y="7347127"/>
                </a:lnTo>
                <a:lnTo>
                  <a:pt x="0" y="6628304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ounded Rectangle 12"/>
          <p:cNvSpPr/>
          <p:nvPr/>
        </p:nvSpPr>
        <p:spPr>
          <a:xfrm rot="20707748">
            <a:off x="3227235" y="6274264"/>
            <a:ext cx="4396677" cy="1167472"/>
          </a:xfrm>
          <a:custGeom>
            <a:avLst/>
            <a:gdLst/>
            <a:ahLst/>
            <a:cxnLst/>
            <a:rect l="l" t="t" r="r" b="b"/>
            <a:pathLst>
              <a:path w="4396677" h="1167472">
                <a:moveTo>
                  <a:pt x="4346539" y="6451"/>
                </a:moveTo>
                <a:cubicBezTo>
                  <a:pt x="4376003" y="18913"/>
                  <a:pt x="4396677" y="48087"/>
                  <a:pt x="4396677" y="82090"/>
                </a:cubicBezTo>
                <a:lnTo>
                  <a:pt x="4396677" y="1167472"/>
                </a:lnTo>
                <a:lnTo>
                  <a:pt x="0" y="0"/>
                </a:lnTo>
                <a:lnTo>
                  <a:pt x="4314586" y="0"/>
                </a:lnTo>
                <a:cubicBezTo>
                  <a:pt x="4325920" y="0"/>
                  <a:pt x="4336718" y="2297"/>
                  <a:pt x="4346539" y="6451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 rot="20707748">
            <a:off x="7659524" y="5459724"/>
            <a:ext cx="1710569" cy="1538689"/>
          </a:xfrm>
          <a:custGeom>
            <a:avLst/>
            <a:gdLst/>
            <a:ahLst/>
            <a:cxnLst/>
            <a:rect l="l" t="t" r="r" b="b"/>
            <a:pathLst>
              <a:path w="1710569" h="1538689">
                <a:moveTo>
                  <a:pt x="1710569" y="1"/>
                </a:moveTo>
                <a:lnTo>
                  <a:pt x="1301993" y="1538689"/>
                </a:lnTo>
                <a:lnTo>
                  <a:pt x="0" y="1192965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ounded Rectangle 14"/>
          <p:cNvSpPr/>
          <p:nvPr/>
        </p:nvSpPr>
        <p:spPr>
          <a:xfrm rot="20707748">
            <a:off x="6666426" y="-490731"/>
            <a:ext cx="3065776" cy="5811871"/>
          </a:xfrm>
          <a:custGeom>
            <a:avLst/>
            <a:gdLst/>
            <a:ahLst/>
            <a:cxnLst/>
            <a:rect l="l" t="t" r="r" b="b"/>
            <a:pathLst>
              <a:path w="3065776" h="5811871">
                <a:moveTo>
                  <a:pt x="0" y="0"/>
                </a:moveTo>
                <a:lnTo>
                  <a:pt x="3065776" y="814071"/>
                </a:lnTo>
                <a:lnTo>
                  <a:pt x="1738684" y="5811871"/>
                </a:lnTo>
                <a:lnTo>
                  <a:pt x="82090" y="5811871"/>
                </a:lnTo>
                <a:cubicBezTo>
                  <a:pt x="36753" y="5811871"/>
                  <a:pt x="0" y="5775118"/>
                  <a:pt x="0" y="5729781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 rot="-900000">
            <a:off x="6793335" y="511413"/>
            <a:ext cx="1435608" cy="481888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 rot="-900000">
            <a:off x="967762" y="1075673"/>
            <a:ext cx="5398955" cy="508826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-900000">
            <a:off x="7754112" y="5888736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451EA5EC-3A7A-43D5-A454-F9B80F42F3A3}" type="datetimeFigureOut">
              <a:rPr lang="en-US" smtClean="0"/>
              <a:pPr/>
              <a:t>5/20/2013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-900000">
            <a:off x="4997808" y="6188244"/>
            <a:ext cx="2380306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-900000">
            <a:off x="7690104" y="5641848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51F634FF-1E6D-41D0-9E40-9EDD38D332B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5" name="Group 94"/>
          <p:cNvGrpSpPr/>
          <p:nvPr/>
        </p:nvGrpSpPr>
        <p:grpSpPr>
          <a:xfrm>
            <a:off x="0" y="-30477"/>
            <a:ext cx="9067800" cy="6889273"/>
            <a:chOff x="0" y="-30477"/>
            <a:chExt cx="9067800" cy="6889273"/>
          </a:xfrm>
        </p:grpSpPr>
        <p:cxnSp>
          <p:nvCxnSpPr>
            <p:cNvPr id="110" name="Straight Connector 109"/>
            <p:cNvCxnSpPr/>
            <p:nvPr/>
          </p:nvCxnSpPr>
          <p:spPr>
            <a:xfrm rot="16200000" flipH="1">
              <a:off x="-1447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>
            <a:xfrm rot="16200000" flipH="1">
              <a:off x="-1638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/>
            <p:cNvCxnSpPr/>
            <p:nvPr/>
          </p:nvCxnSpPr>
          <p:spPr>
            <a:xfrm rot="5400000">
              <a:off x="-1485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Connector 180"/>
            <p:cNvCxnSpPr/>
            <p:nvPr/>
          </p:nvCxnSpPr>
          <p:spPr>
            <a:xfrm rot="5400000">
              <a:off x="-32385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/>
            <p:cNvCxnSpPr/>
            <p:nvPr/>
          </p:nvCxnSpPr>
          <p:spPr>
            <a:xfrm rot="16200000" flipH="1">
              <a:off x="-33147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/>
            <p:cNvCxnSpPr/>
            <p:nvPr/>
          </p:nvCxnSpPr>
          <p:spPr>
            <a:xfrm rot="16200000" flipH="1">
              <a:off x="-1371600" y="2971800"/>
              <a:ext cx="6858000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Connector 183"/>
            <p:cNvCxnSpPr/>
            <p:nvPr/>
          </p:nvCxnSpPr>
          <p:spPr>
            <a:xfrm rot="16200000" flipH="1">
              <a:off x="-2819400" y="3200400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/>
            <p:cNvCxnSpPr/>
            <p:nvPr/>
          </p:nvCxnSpPr>
          <p:spPr>
            <a:xfrm rot="5400000">
              <a:off x="-2705099" y="3238500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/>
            <p:cNvCxnSpPr/>
            <p:nvPr/>
          </p:nvCxnSpPr>
          <p:spPr>
            <a:xfrm rot="16200000" flipH="1">
              <a:off x="-21336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/>
            <p:cNvCxnSpPr/>
            <p:nvPr/>
          </p:nvCxnSpPr>
          <p:spPr>
            <a:xfrm rot="16200000" flipH="1">
              <a:off x="-31242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/>
            <p:cNvCxnSpPr/>
            <p:nvPr/>
          </p:nvCxnSpPr>
          <p:spPr>
            <a:xfrm rot="16200000" flipH="1">
              <a:off x="-1828799" y="3352799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/>
            <p:cNvCxnSpPr/>
            <p:nvPr/>
          </p:nvCxnSpPr>
          <p:spPr>
            <a:xfrm rot="16200000" flipH="1">
              <a:off x="-28194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Connector 189"/>
            <p:cNvCxnSpPr/>
            <p:nvPr/>
          </p:nvCxnSpPr>
          <p:spPr>
            <a:xfrm rot="16200000" flipH="1">
              <a:off x="-2438400" y="3124200"/>
              <a:ext cx="6858000" cy="609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>
            <a:xfrm rot="5400000">
              <a:off x="-173164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>
            <a:xfrm rot="5400000">
              <a:off x="-1142048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>
            <a:xfrm rot="5400000">
              <a:off x="-9144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>
            <a:xfrm rot="5400000">
              <a:off x="-185547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 rot="16200000" flipH="1">
              <a:off x="-26431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/>
            <p:nvPr/>
          </p:nvCxnSpPr>
          <p:spPr>
            <a:xfrm rot="16200000" flipH="1">
              <a:off x="-1954530" y="3326130"/>
              <a:ext cx="6858000" cy="20574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rot="16200000" flipH="1">
              <a:off x="-2362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Straight Connector 208"/>
            <p:cNvCxnSpPr/>
            <p:nvPr/>
          </p:nvCxnSpPr>
          <p:spPr>
            <a:xfrm rot="16200000" flipH="1">
              <a:off x="-21336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Straight Connector 209"/>
            <p:cNvCxnSpPr/>
            <p:nvPr/>
          </p:nvCxnSpPr>
          <p:spPr>
            <a:xfrm rot="16200000" flipH="1">
              <a:off x="1066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Straight Connector 210"/>
            <p:cNvCxnSpPr/>
            <p:nvPr/>
          </p:nvCxnSpPr>
          <p:spPr>
            <a:xfrm rot="16200000" flipH="1">
              <a:off x="876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Straight Connector 211"/>
            <p:cNvCxnSpPr/>
            <p:nvPr/>
          </p:nvCxnSpPr>
          <p:spPr>
            <a:xfrm rot="5400000">
              <a:off x="1028700" y="3238500"/>
              <a:ext cx="6858000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Straight Connector 212"/>
            <p:cNvCxnSpPr/>
            <p:nvPr/>
          </p:nvCxnSpPr>
          <p:spPr>
            <a:xfrm rot="5400000">
              <a:off x="-7239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Straight Connector 213"/>
            <p:cNvCxnSpPr/>
            <p:nvPr/>
          </p:nvCxnSpPr>
          <p:spPr>
            <a:xfrm rot="16200000" flipH="1">
              <a:off x="-8001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Straight Connector 214"/>
            <p:cNvCxnSpPr/>
            <p:nvPr/>
          </p:nvCxnSpPr>
          <p:spPr>
            <a:xfrm rot="5400000">
              <a:off x="-152400" y="3429000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Straight Connector 215"/>
            <p:cNvCxnSpPr/>
            <p:nvPr/>
          </p:nvCxnSpPr>
          <p:spPr>
            <a:xfrm rot="16200000" flipH="1">
              <a:off x="-304800" y="3200400"/>
              <a:ext cx="6858000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Straight Connector 216"/>
            <p:cNvCxnSpPr/>
            <p:nvPr/>
          </p:nvCxnSpPr>
          <p:spPr>
            <a:xfrm rot="5400000">
              <a:off x="-190499" y="3238500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Connector 217"/>
            <p:cNvCxnSpPr/>
            <p:nvPr/>
          </p:nvCxnSpPr>
          <p:spPr>
            <a:xfrm rot="16200000" flipH="1">
              <a:off x="3810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Straight Connector 218"/>
            <p:cNvCxnSpPr/>
            <p:nvPr/>
          </p:nvCxnSpPr>
          <p:spPr>
            <a:xfrm rot="16200000" flipH="1">
              <a:off x="-6096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Straight Connector 219"/>
            <p:cNvCxnSpPr/>
            <p:nvPr/>
          </p:nvCxnSpPr>
          <p:spPr>
            <a:xfrm rot="16200000" flipH="1">
              <a:off x="685801" y="3352799"/>
              <a:ext cx="6858000" cy="152401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Straight Connector 220"/>
            <p:cNvCxnSpPr/>
            <p:nvPr/>
          </p:nvCxnSpPr>
          <p:spPr>
            <a:xfrm rot="16200000" flipH="1">
              <a:off x="-304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Straight Connector 221"/>
            <p:cNvCxnSpPr/>
            <p:nvPr/>
          </p:nvCxnSpPr>
          <p:spPr>
            <a:xfrm rot="5400000">
              <a:off x="-10287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Straight Connector 222"/>
            <p:cNvCxnSpPr/>
            <p:nvPr/>
          </p:nvCxnSpPr>
          <p:spPr>
            <a:xfrm rot="5400000">
              <a:off x="78295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Connector 223"/>
            <p:cNvCxnSpPr/>
            <p:nvPr/>
          </p:nvCxnSpPr>
          <p:spPr>
            <a:xfrm rot="5400000">
              <a:off x="1372552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/>
            <p:cNvCxnSpPr/>
            <p:nvPr/>
          </p:nvCxnSpPr>
          <p:spPr>
            <a:xfrm rot="5400000">
              <a:off x="1600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Straight Connector 225"/>
            <p:cNvCxnSpPr/>
            <p:nvPr/>
          </p:nvCxnSpPr>
          <p:spPr>
            <a:xfrm rot="5400000">
              <a:off x="65913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Straight Connector 226"/>
            <p:cNvCxnSpPr/>
            <p:nvPr/>
          </p:nvCxnSpPr>
          <p:spPr>
            <a:xfrm rot="16200000" flipH="1">
              <a:off x="-1285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Straight Connector 227"/>
            <p:cNvCxnSpPr/>
            <p:nvPr/>
          </p:nvCxnSpPr>
          <p:spPr>
            <a:xfrm rot="16200000" flipH="1">
              <a:off x="560070" y="3326130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Straight Connector 228"/>
            <p:cNvCxnSpPr/>
            <p:nvPr/>
          </p:nvCxnSpPr>
          <p:spPr>
            <a:xfrm rot="16200000" flipH="1">
              <a:off x="1524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Straight Connector 229"/>
            <p:cNvCxnSpPr/>
            <p:nvPr/>
          </p:nvCxnSpPr>
          <p:spPr>
            <a:xfrm rot="16200000" flipH="1">
              <a:off x="3810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Straight Connector 236"/>
            <p:cNvCxnSpPr/>
            <p:nvPr/>
          </p:nvCxnSpPr>
          <p:spPr>
            <a:xfrm rot="16200000" flipH="1">
              <a:off x="2743200" y="3352801"/>
              <a:ext cx="6858000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Straight Connector 237"/>
            <p:cNvCxnSpPr/>
            <p:nvPr/>
          </p:nvCxnSpPr>
          <p:spPr>
            <a:xfrm rot="16200000" flipH="1">
              <a:off x="2095501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Straight Connector 238"/>
            <p:cNvCxnSpPr/>
            <p:nvPr/>
          </p:nvCxnSpPr>
          <p:spPr>
            <a:xfrm rot="5400000">
              <a:off x="2705100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Straight Connector 239"/>
            <p:cNvCxnSpPr/>
            <p:nvPr/>
          </p:nvCxnSpPr>
          <p:spPr>
            <a:xfrm rot="5400000">
              <a:off x="1828801" y="3276600"/>
              <a:ext cx="6857999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Straight Connector 240"/>
            <p:cNvCxnSpPr/>
            <p:nvPr/>
          </p:nvCxnSpPr>
          <p:spPr>
            <a:xfrm rot="16200000" flipH="1">
              <a:off x="1066800" y="3200402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Straight Connector 241"/>
            <p:cNvCxnSpPr/>
            <p:nvPr/>
          </p:nvCxnSpPr>
          <p:spPr>
            <a:xfrm rot="16200000" flipH="1">
              <a:off x="2362201" y="3352800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Straight Connector 242"/>
            <p:cNvCxnSpPr/>
            <p:nvPr/>
          </p:nvCxnSpPr>
          <p:spPr>
            <a:xfrm rot="5400000">
              <a:off x="2646045" y="2722246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Straight Connector 243"/>
            <p:cNvCxnSpPr/>
            <p:nvPr/>
          </p:nvCxnSpPr>
          <p:spPr>
            <a:xfrm rot="5400000">
              <a:off x="3048952" y="3277553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Straight Connector 244"/>
            <p:cNvCxnSpPr/>
            <p:nvPr/>
          </p:nvCxnSpPr>
          <p:spPr>
            <a:xfrm rot="5400000">
              <a:off x="2895600" y="3276601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Straight Connector 245"/>
            <p:cNvCxnSpPr/>
            <p:nvPr/>
          </p:nvCxnSpPr>
          <p:spPr>
            <a:xfrm rot="5400000">
              <a:off x="2388870" y="3227071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Straight Connector 246"/>
            <p:cNvCxnSpPr/>
            <p:nvPr/>
          </p:nvCxnSpPr>
          <p:spPr>
            <a:xfrm rot="16200000" flipH="1">
              <a:off x="22364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Straight Connector 247"/>
            <p:cNvCxnSpPr/>
            <p:nvPr/>
          </p:nvCxnSpPr>
          <p:spPr>
            <a:xfrm rot="16200000" flipH="1">
              <a:off x="17526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Straight Connector 248"/>
            <p:cNvCxnSpPr/>
            <p:nvPr/>
          </p:nvCxnSpPr>
          <p:spPr>
            <a:xfrm rot="16200000" flipH="1">
              <a:off x="19812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Straight Connector 249"/>
            <p:cNvCxnSpPr/>
            <p:nvPr/>
          </p:nvCxnSpPr>
          <p:spPr>
            <a:xfrm rot="5400000">
              <a:off x="3467100" y="3314701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1" name="Straight Connector 250"/>
            <p:cNvCxnSpPr/>
            <p:nvPr/>
          </p:nvCxnSpPr>
          <p:spPr>
            <a:xfrm rot="16200000" flipH="1">
              <a:off x="3467099" y="3314701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2" name="Straight Connector 251"/>
            <p:cNvCxnSpPr/>
            <p:nvPr/>
          </p:nvCxnSpPr>
          <p:spPr>
            <a:xfrm rot="5400000">
              <a:off x="4038600" y="3429001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3" name="Straight Connector 252"/>
            <p:cNvCxnSpPr/>
            <p:nvPr/>
          </p:nvCxnSpPr>
          <p:spPr>
            <a:xfrm rot="16200000" flipH="1">
              <a:off x="3886200" y="3200401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4" name="Straight Connector 253"/>
            <p:cNvCxnSpPr/>
            <p:nvPr/>
          </p:nvCxnSpPr>
          <p:spPr>
            <a:xfrm rot="5400000">
              <a:off x="4000501" y="3238501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5" name="Straight Connector 254"/>
            <p:cNvCxnSpPr/>
            <p:nvPr/>
          </p:nvCxnSpPr>
          <p:spPr>
            <a:xfrm rot="16200000" flipH="1">
              <a:off x="4572000" y="3200401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7" name="Straight Connector 256"/>
            <p:cNvCxnSpPr/>
            <p:nvPr/>
          </p:nvCxnSpPr>
          <p:spPr>
            <a:xfrm rot="16200000" flipH="1">
              <a:off x="3733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Straight Connector 257"/>
            <p:cNvCxnSpPr/>
            <p:nvPr/>
          </p:nvCxnSpPr>
          <p:spPr>
            <a:xfrm rot="5400000">
              <a:off x="36195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9" name="Straight Connector 258"/>
            <p:cNvCxnSpPr/>
            <p:nvPr/>
          </p:nvCxnSpPr>
          <p:spPr>
            <a:xfrm rot="16200000" flipH="1">
              <a:off x="4214813" y="3252788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Straight Connector 259"/>
            <p:cNvCxnSpPr/>
            <p:nvPr/>
          </p:nvCxnSpPr>
          <p:spPr>
            <a:xfrm rot="16200000" flipH="1">
              <a:off x="47510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1" name="Straight Connector 260"/>
            <p:cNvCxnSpPr/>
            <p:nvPr/>
          </p:nvCxnSpPr>
          <p:spPr>
            <a:xfrm rot="16200000" flipH="1">
              <a:off x="43434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2" name="Straight Connector 261"/>
            <p:cNvCxnSpPr/>
            <p:nvPr/>
          </p:nvCxnSpPr>
          <p:spPr>
            <a:xfrm rot="16200000" flipH="1">
              <a:off x="4572000" y="3352801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Straight Connector 263"/>
            <p:cNvCxnSpPr/>
            <p:nvPr/>
          </p:nvCxnSpPr>
          <p:spPr>
            <a:xfrm rot="16200000" flipH="1">
              <a:off x="5257800" y="3352802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5" name="Straight Connector 264"/>
            <p:cNvCxnSpPr/>
            <p:nvPr/>
          </p:nvCxnSpPr>
          <p:spPr>
            <a:xfrm rot="16200000" flipH="1">
              <a:off x="5067300" y="3238502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6" name="Straight Connector 265"/>
            <p:cNvCxnSpPr/>
            <p:nvPr/>
          </p:nvCxnSpPr>
          <p:spPr>
            <a:xfrm rot="5400000">
              <a:off x="5219700" y="3238502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Straight Connector 266"/>
            <p:cNvCxnSpPr/>
            <p:nvPr/>
          </p:nvCxnSpPr>
          <p:spPr>
            <a:xfrm rot="16200000" flipH="1">
              <a:off x="4876801" y="3352801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8" name="Straight Connector 267"/>
            <p:cNvCxnSpPr/>
            <p:nvPr/>
          </p:nvCxnSpPr>
          <p:spPr>
            <a:xfrm rot="5400000">
              <a:off x="5527994" y="3318196"/>
              <a:ext cx="6888479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Straight Connector 269"/>
            <p:cNvCxnSpPr/>
            <p:nvPr/>
          </p:nvCxnSpPr>
          <p:spPr>
            <a:xfrm rot="5400000">
              <a:off x="4850130" y="3227072"/>
              <a:ext cx="6858000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Straight Connector 270"/>
            <p:cNvCxnSpPr/>
            <p:nvPr/>
          </p:nvCxnSpPr>
          <p:spPr>
            <a:xfrm rot="16200000" flipH="1">
              <a:off x="4751070" y="3326132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Straight Connector 277"/>
            <p:cNvCxnSpPr/>
            <p:nvPr/>
          </p:nvCxnSpPr>
          <p:spPr>
            <a:xfrm rot="5400000">
              <a:off x="5562599" y="3429001"/>
              <a:ext cx="685800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3" name="Straight Connector 282"/>
            <p:cNvCxnSpPr/>
            <p:nvPr/>
          </p:nvCxnSpPr>
          <p:spPr>
            <a:xfrm rot="5400000">
              <a:off x="2552700" y="3390900"/>
              <a:ext cx="6858000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9" name="Straight Connector 288"/>
            <p:cNvCxnSpPr/>
            <p:nvPr/>
          </p:nvCxnSpPr>
          <p:spPr>
            <a:xfrm rot="16200000" flipH="1">
              <a:off x="3048000" y="3352800"/>
              <a:ext cx="6858000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2" name="Straight Connector 291"/>
            <p:cNvCxnSpPr/>
            <p:nvPr/>
          </p:nvCxnSpPr>
          <p:spPr>
            <a:xfrm rot="16200000" flipH="1">
              <a:off x="3238500" y="3238500"/>
              <a:ext cx="6858000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4" name="Straight Connector 293"/>
            <p:cNvCxnSpPr/>
            <p:nvPr/>
          </p:nvCxnSpPr>
          <p:spPr>
            <a:xfrm rot="5400000">
              <a:off x="2133600" y="3276600"/>
              <a:ext cx="6858000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8" name="Straight Connector 297"/>
            <p:cNvCxnSpPr/>
            <p:nvPr/>
          </p:nvCxnSpPr>
          <p:spPr>
            <a:xfrm rot="16200000" flipH="1">
              <a:off x="3148013" y="3252789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9" name="Straight Connector 298"/>
            <p:cNvCxnSpPr/>
            <p:nvPr/>
          </p:nvCxnSpPr>
          <p:spPr>
            <a:xfrm rot="5400000">
              <a:off x="3771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Straight Connector 301"/>
            <p:cNvCxnSpPr/>
            <p:nvPr/>
          </p:nvCxnSpPr>
          <p:spPr>
            <a:xfrm rot="5400000">
              <a:off x="4229100" y="2933700"/>
              <a:ext cx="6858000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7" name="Straight Connector 306"/>
            <p:cNvCxnSpPr/>
            <p:nvPr/>
          </p:nvCxnSpPr>
          <p:spPr>
            <a:xfrm rot="16200000" flipH="1">
              <a:off x="1371600" y="3200403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EA5EC-3A7A-43D5-A454-F9B80F42F3A3}" type="datetimeFigureOut">
              <a:rPr lang="en-US" smtClean="0"/>
              <a:pPr/>
              <a:t>5/20/2013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634FF-1E6D-41D0-9E40-9EDD38D332B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3" name="Rectangle 112"/>
          <p:cNvSpPr/>
          <p:nvPr/>
        </p:nvSpPr>
        <p:spPr>
          <a:xfrm>
            <a:off x="0" y="1905000"/>
            <a:ext cx="4953000" cy="3124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grpSp>
        <p:nvGrpSpPr>
          <p:cNvPr id="94" name="Group 93"/>
          <p:cNvGrpSpPr/>
          <p:nvPr/>
        </p:nvGrpSpPr>
        <p:grpSpPr>
          <a:xfrm>
            <a:off x="0" y="2057400"/>
            <a:ext cx="4801394" cy="2820988"/>
            <a:chOff x="0" y="2057400"/>
            <a:chExt cx="4801394" cy="2820988"/>
          </a:xfrm>
        </p:grpSpPr>
        <p:cxnSp>
          <p:nvCxnSpPr>
            <p:cNvPr id="117" name="Straight Connector 116"/>
            <p:cNvCxnSpPr/>
            <p:nvPr/>
          </p:nvCxnSpPr>
          <p:spPr>
            <a:xfrm>
              <a:off x="0" y="20574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/>
            <p:nvPr/>
          </p:nvCxnSpPr>
          <p:spPr>
            <a:xfrm>
              <a:off x="0" y="48768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/>
          </p:nvCxnSpPr>
          <p:spPr>
            <a:xfrm rot="5400000">
              <a:off x="3391694" y="3467100"/>
              <a:ext cx="2818606" cy="794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130425"/>
            <a:ext cx="4419600" cy="1600327"/>
          </a:xfrm>
        </p:spPr>
        <p:txBody>
          <a:bodyPr anchor="b">
            <a:normAutofit/>
          </a:bodyPr>
          <a:lstStyle>
            <a:lvl1pPr algn="l">
              <a:defRPr sz="3600" b="1" cap="none" spc="40" baseline="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733800"/>
            <a:ext cx="4419600" cy="1066800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EA5EC-3A7A-43D5-A454-F9B80F42F3A3}" type="datetimeFigureOut">
              <a:rPr lang="en-US" smtClean="0"/>
              <a:pPr/>
              <a:t>5/20/2013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634FF-1E6D-41D0-9E40-9EDD38D332B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92"/>
          <p:cNvGrpSpPr/>
          <p:nvPr/>
        </p:nvGrpSpPr>
        <p:grpSpPr>
          <a:xfrm>
            <a:off x="1" y="-30478"/>
            <a:ext cx="9067799" cy="4846320"/>
            <a:chOff x="1" y="-30477"/>
            <a:chExt cx="9067799" cy="4526277"/>
          </a:xfrm>
        </p:grpSpPr>
        <p:cxnSp>
          <p:nvCxnSpPr>
            <p:cNvPr id="8" name="Straight Connector 7"/>
            <p:cNvCxnSpPr/>
            <p:nvPr/>
          </p:nvCxnSpPr>
          <p:spPr>
            <a:xfrm rot="16200000" flipH="1">
              <a:off x="-2716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H="1">
              <a:off x="-4621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>
              <a:off x="-3097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5400000">
              <a:off x="-206236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H="1">
              <a:off x="-213856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H="1">
              <a:off x="-195465" y="1785212"/>
              <a:ext cx="4505731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6200000" flipH="1">
              <a:off x="-164326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-1528964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H="1">
              <a:off x="-95746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H="1">
              <a:off x="-194806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6200000" flipH="1">
              <a:off x="-652664" y="2166211"/>
              <a:ext cx="4505731" cy="152401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16200000" flipH="1">
              <a:off x="-16432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H="1">
              <a:off x="-1790700" y="2019300"/>
              <a:ext cx="4495800" cy="4572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>
              <a:off x="-55551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5400000">
              <a:off x="340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>
              <a:off x="26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>
              <a:off x="-67933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16200000" flipH="1">
              <a:off x="-1467052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16200000" flipH="1">
              <a:off x="-77839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16200000" flipH="1">
              <a:off x="-11860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16200000" flipH="1">
              <a:off x="-9574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16200000" flipH="1">
              <a:off x="22429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16200000" flipH="1">
              <a:off x="20524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2204835" y="2051912"/>
              <a:ext cx="4505731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5400000">
              <a:off x="452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16200000" flipH="1">
              <a:off x="37603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5400000">
              <a:off x="1023735" y="2242139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16200000" flipH="1">
              <a:off x="871335" y="2013812"/>
              <a:ext cx="4505731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>
              <a:off x="985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6200000" flipH="1">
              <a:off x="155713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16200000" flipH="1">
              <a:off x="5665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16200000" flipH="1">
              <a:off x="1861936" y="2166211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16200000" flipH="1">
              <a:off x="8713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>
              <a:off x="1474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195909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5400000">
              <a:off x="25486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5400000">
              <a:off x="27763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5400000">
              <a:off x="183526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16200000" flipH="1">
              <a:off x="1047548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16200000" flipH="1">
              <a:off x="1736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16200000" flipH="1">
              <a:off x="1328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16200000" flipH="1">
              <a:off x="1557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16200000" flipH="1">
              <a:off x="39193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16200000" flipH="1">
              <a:off x="3271636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5400000">
              <a:off x="38812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>
              <a:off x="3004936" y="2090012"/>
              <a:ext cx="4505730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16200000" flipH="1">
              <a:off x="22429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16200000" flipH="1">
              <a:off x="35383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>
              <a:off x="382218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5400000">
              <a:off x="4225087" y="2090965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5400000">
              <a:off x="407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5400000">
              <a:off x="356500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16200000" flipH="1">
              <a:off x="34126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16200000" flipH="1">
              <a:off x="29287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16200000" flipH="1">
              <a:off x="3081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5400000">
              <a:off x="4643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16200000" flipH="1">
              <a:off x="4643234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5400000">
              <a:off x="5214735" y="2242140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16200000" flipH="1">
              <a:off x="506233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>
              <a:off x="5176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16200000" flipH="1">
              <a:off x="57481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16200000" flipH="1">
              <a:off x="49099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5400000">
              <a:off x="47956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16200000" flipH="1">
              <a:off x="53909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16200000" flipH="1">
              <a:off x="5927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16200000" flipH="1">
              <a:off x="5519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16200000" flipH="1">
              <a:off x="5748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16200000" flipH="1">
              <a:off x="6433935" y="2166213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16200000" flipH="1">
              <a:off x="62434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5400000">
              <a:off x="63958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16200000" flipH="1">
              <a:off x="60529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5400000">
              <a:off x="6709356" y="2136834"/>
              <a:ext cx="4525755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5400000">
              <a:off x="6026265" y="2040483"/>
              <a:ext cx="4505731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6200000" flipH="1">
              <a:off x="5927205" y="2139543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5400000">
              <a:off x="6738734" y="2242140"/>
              <a:ext cx="450573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>
              <a:off x="3728835" y="2204312"/>
              <a:ext cx="4505731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16200000" flipH="1">
              <a:off x="4224135" y="2166212"/>
              <a:ext cx="4505731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16200000" flipH="1">
              <a:off x="4414635" y="2051912"/>
              <a:ext cx="4505731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5400000">
              <a:off x="3309735" y="2090012"/>
              <a:ext cx="4505731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16200000" flipH="1">
              <a:off x="43241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rot="5400000">
              <a:off x="49480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 rot="5400000">
              <a:off x="5405235" y="1747112"/>
              <a:ext cx="4505731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 rot="16200000" flipH="1">
              <a:off x="2547735" y="2013814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4" name="Rectangle 93"/>
          <p:cNvSpPr/>
          <p:nvPr/>
        </p:nvSpPr>
        <p:spPr>
          <a:xfrm>
            <a:off x="0" y="4311168"/>
            <a:ext cx="9144000" cy="1905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96" name="Straight Connector 95"/>
          <p:cNvCxnSpPr/>
          <p:nvPr/>
        </p:nvCxnSpPr>
        <p:spPr>
          <a:xfrm>
            <a:off x="0" y="4387368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0" y="6138380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621364"/>
            <a:ext cx="8305800" cy="414649"/>
          </a:xfrm>
        </p:spPr>
        <p:txBody>
          <a:bodyPr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5" name="Title 94"/>
          <p:cNvSpPr>
            <a:spLocks noGrp="1"/>
          </p:cNvSpPr>
          <p:nvPr>
            <p:ph type="title"/>
          </p:nvPr>
        </p:nvSpPr>
        <p:spPr>
          <a:xfrm>
            <a:off x="457200" y="4463568"/>
            <a:ext cx="8305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EA5EC-3A7A-43D5-A454-F9B80F42F3A3}" type="datetimeFigureOut">
              <a:rPr lang="en-US" smtClean="0"/>
              <a:pPr/>
              <a:t>5/20/2013</a:t>
            </a:fld>
            <a:endParaRPr lang="en-US"/>
          </a:p>
        </p:txBody>
      </p:sp>
      <p:sp>
        <p:nvSpPr>
          <p:cNvPr id="91" name="Footer Placeholder 9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2" name="Slide Number Placeholder 9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634FF-1E6D-41D0-9E40-9EDD38D332B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EA5EC-3A7A-43D5-A454-F9B80F42F3A3}" type="datetimeFigureOut">
              <a:rPr lang="en-US" smtClean="0"/>
              <a:pPr/>
              <a:t>5/20/2013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634FF-1E6D-41D0-9E40-9EDD38D332B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EA5EC-3A7A-43D5-A454-F9B80F42F3A3}" type="datetimeFigureOut">
              <a:rPr lang="en-US" smtClean="0"/>
              <a:pPr/>
              <a:t>5/20/2013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634FF-1E6D-41D0-9E40-9EDD38D332B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EA5EC-3A7A-43D5-A454-F9B80F42F3A3}" type="datetimeFigureOut">
              <a:rPr lang="en-US" smtClean="0"/>
              <a:pPr/>
              <a:t>5/20/2013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634FF-1E6D-41D0-9E40-9EDD38D332B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EA5EC-3A7A-43D5-A454-F9B80F42F3A3}" type="datetimeFigureOut">
              <a:rPr lang="en-US" smtClean="0"/>
              <a:pPr/>
              <a:t>5/20/2013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634FF-1E6D-41D0-9E40-9EDD38D332B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0" y="273050"/>
            <a:ext cx="5486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EA5EC-3A7A-43D5-A454-F9B80F42F3A3}" type="datetimeFigureOut">
              <a:rPr lang="en-US" smtClean="0"/>
              <a:pPr/>
              <a:t>5/20/2013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634FF-1E6D-41D0-9E40-9EDD38D332B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7" name="Rectangle 36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901952"/>
            <a:ext cx="2377440" cy="137160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tabLst>
                <a:tab pos="3830638" algn="l"/>
              </a:tabLst>
              <a:defRPr lang="en-US" sz="2600" b="1" kern="1200" cap="none" spc="20" baseline="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3552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unded Rectangle 8"/>
          <p:cNvSpPr/>
          <p:nvPr/>
        </p:nvSpPr>
        <p:spPr>
          <a:xfrm rot="907748">
            <a:off x="-865440" y="850599"/>
            <a:ext cx="3615441" cy="6151724"/>
          </a:xfrm>
          <a:custGeom>
            <a:avLst/>
            <a:gdLst/>
            <a:ahLst/>
            <a:cxnLst/>
            <a:rect l="l" t="t" r="r" b="b"/>
            <a:pathLst>
              <a:path w="3615441" h="6151724">
                <a:moveTo>
                  <a:pt x="0" y="0"/>
                </a:moveTo>
                <a:lnTo>
                  <a:pt x="3533351" y="0"/>
                </a:lnTo>
                <a:cubicBezTo>
                  <a:pt x="3578688" y="0"/>
                  <a:pt x="3615441" y="36753"/>
                  <a:pt x="3615441" y="82090"/>
                </a:cubicBezTo>
                <a:lnTo>
                  <a:pt x="3615441" y="5623909"/>
                </a:lnTo>
                <a:lnTo>
                  <a:pt x="1663219" y="6151724"/>
                </a:ln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ounded Rectangle 12"/>
          <p:cNvSpPr/>
          <p:nvPr/>
        </p:nvSpPr>
        <p:spPr>
          <a:xfrm rot="907748">
            <a:off x="17749" y="-511509"/>
            <a:ext cx="3735394" cy="1387781"/>
          </a:xfrm>
          <a:custGeom>
            <a:avLst/>
            <a:gdLst/>
            <a:ahLst/>
            <a:cxnLst/>
            <a:rect l="l" t="t" r="r" b="b"/>
            <a:pathLst>
              <a:path w="3735394" h="1387781">
                <a:moveTo>
                  <a:pt x="0" y="1009924"/>
                </a:moveTo>
                <a:lnTo>
                  <a:pt x="3735394" y="0"/>
                </a:lnTo>
                <a:lnTo>
                  <a:pt x="3735394" y="1305691"/>
                </a:lnTo>
                <a:cubicBezTo>
                  <a:pt x="3735394" y="1351028"/>
                  <a:pt x="3698641" y="1387781"/>
                  <a:pt x="3653304" y="1387781"/>
                </a:cubicBezTo>
                <a:lnTo>
                  <a:pt x="102160" y="1387781"/>
                </a:ln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 rot="907748">
            <a:off x="2146801" y="6590199"/>
            <a:ext cx="1981025" cy="535602"/>
          </a:xfrm>
          <a:custGeom>
            <a:avLst/>
            <a:gdLst/>
            <a:ahLst/>
            <a:cxnLst/>
            <a:rect l="l" t="t" r="r" b="b"/>
            <a:pathLst>
              <a:path w="1981025" h="535602">
                <a:moveTo>
                  <a:pt x="50137" y="6451"/>
                </a:moveTo>
                <a:cubicBezTo>
                  <a:pt x="59958" y="2297"/>
                  <a:pt x="70756" y="0"/>
                  <a:pt x="82090" y="0"/>
                </a:cubicBezTo>
                <a:lnTo>
                  <a:pt x="1981025" y="0"/>
                </a:lnTo>
                <a:lnTo>
                  <a:pt x="0" y="535602"/>
                </a:lnTo>
                <a:lnTo>
                  <a:pt x="0" y="82090"/>
                </a:lnTo>
                <a:cubicBezTo>
                  <a:pt x="0" y="48087"/>
                  <a:pt x="20674" y="18913"/>
                  <a:pt x="50137" y="6451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ounded Rectangle 14"/>
          <p:cNvSpPr/>
          <p:nvPr/>
        </p:nvSpPr>
        <p:spPr>
          <a:xfrm rot="907748">
            <a:off x="3185141" y="-553633"/>
            <a:ext cx="6782931" cy="7826540"/>
          </a:xfrm>
          <a:custGeom>
            <a:avLst/>
            <a:gdLst/>
            <a:ahLst/>
            <a:cxnLst/>
            <a:rect l="l" t="t" r="r" b="b"/>
            <a:pathLst>
              <a:path w="6782931" h="7826540">
                <a:moveTo>
                  <a:pt x="0" y="1349945"/>
                </a:moveTo>
                <a:lnTo>
                  <a:pt x="4993024" y="0"/>
                </a:lnTo>
                <a:lnTo>
                  <a:pt x="6782931" y="6620302"/>
                </a:lnTo>
                <a:lnTo>
                  <a:pt x="2321435" y="7826540"/>
                </a:lnTo>
                <a:lnTo>
                  <a:pt x="82090" y="7826540"/>
                </a:lnTo>
                <a:cubicBezTo>
                  <a:pt x="36753" y="7826540"/>
                  <a:pt x="0" y="7789787"/>
                  <a:pt x="0" y="7744450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4500000">
            <a:off x="-633894" y="2921988"/>
            <a:ext cx="5064953" cy="169563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900000">
            <a:off x="3479028" y="959716"/>
            <a:ext cx="4658735" cy="5077623"/>
          </a:xfrm>
        </p:spPr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900000">
            <a:off x="1690988" y="608314"/>
            <a:ext cx="1789355" cy="365125"/>
          </a:xfrm>
        </p:spPr>
        <p:txBody>
          <a:bodyPr/>
          <a:lstStyle/>
          <a:p>
            <a:fld id="{451EA5EC-3A7A-43D5-A454-F9B80F42F3A3}" type="datetimeFigureOut">
              <a:rPr lang="en-US" smtClean="0"/>
              <a:pPr/>
              <a:t>5/20/2013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900000">
            <a:off x="3103620" y="6177546"/>
            <a:ext cx="2392237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900000">
            <a:off x="1265370" y="300797"/>
            <a:ext cx="2287319" cy="365125"/>
          </a:xfrm>
        </p:spPr>
        <p:txBody>
          <a:bodyPr/>
          <a:lstStyle/>
          <a:p>
            <a:fld id="{51F634FF-1E6D-41D0-9E40-9EDD38D332B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200400" y="381000"/>
            <a:ext cx="5562600" cy="5638800"/>
          </a:xfrm>
          <a:solidFill>
            <a:schemeClr val="bg2"/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EA5EC-3A7A-43D5-A454-F9B80F42F3A3}" type="datetimeFigureOut">
              <a:rPr lang="en-US" smtClean="0"/>
              <a:pPr/>
              <a:t>5/20/2013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634FF-1E6D-41D0-9E40-9EDD38D332B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3" name="Rectangle 32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48" y="1905000"/>
            <a:ext cx="2377440" cy="1371600"/>
          </a:xfrm>
        </p:spPr>
        <p:txBody>
          <a:bodyPr anchor="b">
            <a:normAutofit/>
          </a:bodyPr>
          <a:lstStyle>
            <a:lvl1pPr algn="l">
              <a:defRPr sz="2600" b="1" cap="none" spc="20" baseline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6600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EA5EC-3A7A-43D5-A454-F9B80F42F3A3}" type="datetimeFigureOut">
              <a:rPr lang="en-US" smtClean="0"/>
              <a:pPr/>
              <a:t>5/20/2013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634FF-1E6D-41D0-9E40-9EDD38D332B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EA5EC-3A7A-43D5-A454-F9B80F42F3A3}" type="datetimeFigureOut">
              <a:rPr lang="en-US" smtClean="0"/>
              <a:pPr/>
              <a:t>5/20/2013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634FF-1E6D-41D0-9E40-9EDD38D332B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ounded Rectangle 16"/>
          <p:cNvSpPr/>
          <p:nvPr/>
        </p:nvSpPr>
        <p:spPr>
          <a:xfrm rot="900000">
            <a:off x="-57216" y="-1017685"/>
            <a:ext cx="7411427" cy="3438177"/>
          </a:xfrm>
          <a:custGeom>
            <a:avLst/>
            <a:gdLst/>
            <a:ahLst/>
            <a:cxnLst/>
            <a:rect l="l" t="t" r="r" b="b"/>
            <a:pathLst>
              <a:path w="7411427" h="3438177">
                <a:moveTo>
                  <a:pt x="0" y="1985886"/>
                </a:moveTo>
                <a:lnTo>
                  <a:pt x="7411427" y="0"/>
                </a:lnTo>
                <a:lnTo>
                  <a:pt x="7411427" y="3356087"/>
                </a:lnTo>
                <a:cubicBezTo>
                  <a:pt x="7411427" y="3401424"/>
                  <a:pt x="7374674" y="3438177"/>
                  <a:pt x="7329337" y="3438177"/>
                </a:cubicBezTo>
                <a:lnTo>
                  <a:pt x="389140" y="3438177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ounded Rectangle 17"/>
          <p:cNvSpPr/>
          <p:nvPr/>
        </p:nvSpPr>
        <p:spPr>
          <a:xfrm rot="900000">
            <a:off x="-776641" y="2417820"/>
            <a:ext cx="6998365" cy="5080081"/>
          </a:xfrm>
          <a:custGeom>
            <a:avLst/>
            <a:gdLst/>
            <a:ahLst/>
            <a:cxnLst/>
            <a:rect l="l" t="t" r="r" b="b"/>
            <a:pathLst>
              <a:path w="6998365" h="5080081">
                <a:moveTo>
                  <a:pt x="0" y="0"/>
                </a:moveTo>
                <a:lnTo>
                  <a:pt x="6916275" y="0"/>
                </a:lnTo>
                <a:cubicBezTo>
                  <a:pt x="6961612" y="0"/>
                  <a:pt x="6998365" y="36753"/>
                  <a:pt x="6998365" y="82090"/>
                </a:cubicBezTo>
                <a:lnTo>
                  <a:pt x="6998365" y="3569608"/>
                </a:lnTo>
                <a:lnTo>
                  <a:pt x="1361203" y="5080081"/>
                </a:ln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ounded Rectangle 18"/>
          <p:cNvSpPr/>
          <p:nvPr/>
        </p:nvSpPr>
        <p:spPr>
          <a:xfrm rot="900000">
            <a:off x="6338067" y="3775812"/>
            <a:ext cx="3102275" cy="3544033"/>
          </a:xfrm>
          <a:custGeom>
            <a:avLst/>
            <a:gdLst/>
            <a:ahLst/>
            <a:cxnLst/>
            <a:rect l="l" t="t" r="r" b="b"/>
            <a:pathLst>
              <a:path w="3102275" h="3544033">
                <a:moveTo>
                  <a:pt x="50137" y="6451"/>
                </a:moveTo>
                <a:cubicBezTo>
                  <a:pt x="59958" y="2297"/>
                  <a:pt x="70756" y="0"/>
                  <a:pt x="82090" y="0"/>
                </a:cubicBezTo>
                <a:lnTo>
                  <a:pt x="2375388" y="0"/>
                </a:lnTo>
                <a:lnTo>
                  <a:pt x="3102275" y="2712781"/>
                </a:lnTo>
                <a:lnTo>
                  <a:pt x="0" y="3544033"/>
                </a:lnTo>
                <a:lnTo>
                  <a:pt x="0" y="82090"/>
                </a:lnTo>
                <a:cubicBezTo>
                  <a:pt x="0" y="48087"/>
                  <a:pt x="20673" y="18913"/>
                  <a:pt x="50137" y="6451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Rounded Rectangle 19"/>
          <p:cNvSpPr/>
          <p:nvPr/>
        </p:nvSpPr>
        <p:spPr>
          <a:xfrm rot="900000">
            <a:off x="7327879" y="-104312"/>
            <a:ext cx="2350627" cy="3820866"/>
          </a:xfrm>
          <a:custGeom>
            <a:avLst/>
            <a:gdLst/>
            <a:ahLst/>
            <a:cxnLst/>
            <a:rect l="l" t="t" r="r" b="b"/>
            <a:pathLst>
              <a:path w="2350627" h="3820866">
                <a:moveTo>
                  <a:pt x="1" y="355523"/>
                </a:moveTo>
                <a:lnTo>
                  <a:pt x="1326829" y="0"/>
                </a:lnTo>
                <a:lnTo>
                  <a:pt x="2350627" y="3820866"/>
                </a:lnTo>
                <a:lnTo>
                  <a:pt x="82091" y="3820866"/>
                </a:lnTo>
                <a:cubicBezTo>
                  <a:pt x="36754" y="3820866"/>
                  <a:pt x="1" y="3784113"/>
                  <a:pt x="0" y="3738776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900000">
            <a:off x="534986" y="2921829"/>
            <a:ext cx="5690855" cy="1570680"/>
          </a:xfrm>
        </p:spPr>
        <p:txBody>
          <a:bodyPr anchor="b">
            <a:noAutofit/>
          </a:bodyPr>
          <a:lstStyle>
            <a:lvl1pPr algn="r">
              <a:defRPr sz="48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900000">
            <a:off x="537849" y="4494201"/>
            <a:ext cx="5271544" cy="1500187"/>
          </a:xfrm>
        </p:spPr>
        <p:txBody>
          <a:bodyPr anchor="t">
            <a:normAutofit/>
          </a:bodyPr>
          <a:lstStyle>
            <a:lvl1pPr marL="0" indent="0" algn="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900000">
            <a:off x="6878368" y="3761385"/>
            <a:ext cx="1524000" cy="365125"/>
          </a:xfrm>
        </p:spPr>
        <p:txBody>
          <a:bodyPr/>
          <a:lstStyle>
            <a:lvl1pPr algn="l">
              <a:defRPr/>
            </a:lvl1pPr>
          </a:lstStyle>
          <a:p>
            <a:fld id="{451EA5EC-3A7A-43D5-A454-F9B80F42F3A3}" type="datetimeFigureOut">
              <a:rPr lang="en-US" smtClean="0"/>
              <a:pPr/>
              <a:t>5/20/2013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900000">
            <a:off x="7056965" y="3170795"/>
            <a:ext cx="1926305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900000" flipH="1">
            <a:off x="7176363" y="2661157"/>
            <a:ext cx="683979" cy="365125"/>
          </a:xfrm>
        </p:spPr>
        <p:txBody>
          <a:bodyPr/>
          <a:lstStyle>
            <a:lvl1pPr algn="l">
              <a:defRPr/>
            </a:lvl1pPr>
          </a:lstStyle>
          <a:p>
            <a:fld id="{51F634FF-1E6D-41D0-9E40-9EDD38D332B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ounded Rectangle 16"/>
          <p:cNvSpPr/>
          <p:nvPr/>
        </p:nvSpPr>
        <p:spPr>
          <a:xfrm rot="20707748">
            <a:off x="-883225" y="-625990"/>
            <a:ext cx="7439907" cy="7344599"/>
          </a:xfrm>
          <a:custGeom>
            <a:avLst/>
            <a:gdLst/>
            <a:ahLst/>
            <a:cxnLst/>
            <a:rect l="l" t="t" r="r" b="b"/>
            <a:pathLst>
              <a:path w="7439907" h="7344599">
                <a:moveTo>
                  <a:pt x="1760047" y="0"/>
                </a:moveTo>
                <a:lnTo>
                  <a:pt x="7439906" y="1508202"/>
                </a:lnTo>
                <a:lnTo>
                  <a:pt x="7439907" y="7262509"/>
                </a:lnTo>
                <a:cubicBezTo>
                  <a:pt x="7439906" y="7307846"/>
                  <a:pt x="7403153" y="7344599"/>
                  <a:pt x="7357816" y="7344599"/>
                </a:cubicBezTo>
                <a:lnTo>
                  <a:pt x="2697558" y="7344599"/>
                </a:lnTo>
                <a:lnTo>
                  <a:pt x="0" y="6628303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ounded Rectangle 17"/>
          <p:cNvSpPr/>
          <p:nvPr/>
        </p:nvSpPr>
        <p:spPr>
          <a:xfrm rot="20707748">
            <a:off x="3237537" y="6275496"/>
            <a:ext cx="4387395" cy="1165008"/>
          </a:xfrm>
          <a:custGeom>
            <a:avLst/>
            <a:gdLst/>
            <a:ahLst/>
            <a:cxnLst/>
            <a:rect l="l" t="t" r="r" b="b"/>
            <a:pathLst>
              <a:path w="4387395" h="1165008">
                <a:moveTo>
                  <a:pt x="4337258" y="6451"/>
                </a:moveTo>
                <a:cubicBezTo>
                  <a:pt x="4366722" y="18913"/>
                  <a:pt x="4387395" y="48087"/>
                  <a:pt x="4387395" y="82090"/>
                </a:cubicBezTo>
                <a:lnTo>
                  <a:pt x="4387395" y="1165008"/>
                </a:lnTo>
                <a:lnTo>
                  <a:pt x="0" y="0"/>
                </a:lnTo>
                <a:lnTo>
                  <a:pt x="4305305" y="0"/>
                </a:lnTo>
                <a:cubicBezTo>
                  <a:pt x="4316639" y="0"/>
                  <a:pt x="4327437" y="2297"/>
                  <a:pt x="4337258" y="6451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ounded Rectangle 18"/>
          <p:cNvSpPr/>
          <p:nvPr/>
        </p:nvSpPr>
        <p:spPr>
          <a:xfrm rot="20707748">
            <a:off x="7660698" y="5462349"/>
            <a:ext cx="1709024" cy="1536003"/>
          </a:xfrm>
          <a:custGeom>
            <a:avLst/>
            <a:gdLst/>
            <a:ahLst/>
            <a:cxnLst/>
            <a:rect l="l" t="t" r="r" b="b"/>
            <a:pathLst>
              <a:path w="1709024" h="1536003">
                <a:moveTo>
                  <a:pt x="1709024" y="0"/>
                </a:moveTo>
                <a:lnTo>
                  <a:pt x="1301161" y="1536003"/>
                </a:lnTo>
                <a:lnTo>
                  <a:pt x="0" y="1190500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ounded Rectangle 19"/>
          <p:cNvSpPr/>
          <p:nvPr/>
        </p:nvSpPr>
        <p:spPr>
          <a:xfrm rot="20707748">
            <a:off x="6667944" y="-490547"/>
            <a:ext cx="3064333" cy="5811872"/>
          </a:xfrm>
          <a:custGeom>
            <a:avLst/>
            <a:gdLst/>
            <a:ahLst/>
            <a:cxnLst/>
            <a:rect l="l" t="t" r="r" b="b"/>
            <a:pathLst>
              <a:path w="3064333" h="5811872">
                <a:moveTo>
                  <a:pt x="0" y="0"/>
                </a:moveTo>
                <a:lnTo>
                  <a:pt x="3064333" y="813688"/>
                </a:lnTo>
                <a:lnTo>
                  <a:pt x="1737140" y="5811872"/>
                </a:lnTo>
                <a:lnTo>
                  <a:pt x="82090" y="5811872"/>
                </a:lnTo>
                <a:cubicBezTo>
                  <a:pt x="36753" y="5811872"/>
                  <a:pt x="0" y="5775119"/>
                  <a:pt x="0" y="5729782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4500000">
            <a:off x="5171893" y="2231024"/>
            <a:ext cx="4820301" cy="143615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 rot="-900000">
            <a:off x="1014439" y="1335061"/>
            <a:ext cx="2578608" cy="48398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 rot="-900000">
            <a:off x="3701032" y="618005"/>
            <a:ext cx="2580010" cy="4837176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-900000">
            <a:off x="7755919" y="5887412"/>
            <a:ext cx="1241980" cy="365125"/>
          </a:xfrm>
        </p:spPr>
        <p:txBody>
          <a:bodyPr/>
          <a:lstStyle>
            <a:lvl1pPr algn="l">
              <a:defRPr/>
            </a:lvl1pPr>
          </a:lstStyle>
          <a:p>
            <a:fld id="{451EA5EC-3A7A-43D5-A454-F9B80F42F3A3}" type="datetimeFigureOut">
              <a:rPr lang="en-US" smtClean="0"/>
              <a:pPr/>
              <a:t>5/20/2013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900000">
            <a:off x="4054658" y="5494374"/>
            <a:ext cx="3124200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-900000">
            <a:off x="7690164" y="5643110"/>
            <a:ext cx="1241693" cy="365125"/>
          </a:xfrm>
        </p:spPr>
        <p:txBody>
          <a:bodyPr/>
          <a:lstStyle>
            <a:lvl1pPr algn="l">
              <a:defRPr/>
            </a:lvl1pPr>
          </a:lstStyle>
          <a:p>
            <a:fld id="{51F634FF-1E6D-41D0-9E40-9EDD38D332B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Rounded Rectangle 52"/>
          <p:cNvSpPr/>
          <p:nvPr/>
        </p:nvSpPr>
        <p:spPr>
          <a:xfrm rot="20707748">
            <a:off x="-883225" y="-625990"/>
            <a:ext cx="7439907" cy="7344599"/>
          </a:xfrm>
          <a:custGeom>
            <a:avLst/>
            <a:gdLst/>
            <a:ahLst/>
            <a:cxnLst/>
            <a:rect l="l" t="t" r="r" b="b"/>
            <a:pathLst>
              <a:path w="7439907" h="7344599">
                <a:moveTo>
                  <a:pt x="1760047" y="0"/>
                </a:moveTo>
                <a:lnTo>
                  <a:pt x="7439906" y="1508202"/>
                </a:lnTo>
                <a:lnTo>
                  <a:pt x="7439907" y="7262509"/>
                </a:lnTo>
                <a:cubicBezTo>
                  <a:pt x="7439906" y="7307846"/>
                  <a:pt x="7403153" y="7344599"/>
                  <a:pt x="7357816" y="7344599"/>
                </a:cubicBezTo>
                <a:lnTo>
                  <a:pt x="2697558" y="7344599"/>
                </a:lnTo>
                <a:lnTo>
                  <a:pt x="0" y="6628303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Rounded Rectangle 53"/>
          <p:cNvSpPr/>
          <p:nvPr/>
        </p:nvSpPr>
        <p:spPr>
          <a:xfrm rot="20707748">
            <a:off x="3237537" y="6275496"/>
            <a:ext cx="4387395" cy="1165008"/>
          </a:xfrm>
          <a:custGeom>
            <a:avLst/>
            <a:gdLst/>
            <a:ahLst/>
            <a:cxnLst/>
            <a:rect l="l" t="t" r="r" b="b"/>
            <a:pathLst>
              <a:path w="4387395" h="1165008">
                <a:moveTo>
                  <a:pt x="4337258" y="6451"/>
                </a:moveTo>
                <a:cubicBezTo>
                  <a:pt x="4366722" y="18913"/>
                  <a:pt x="4387395" y="48087"/>
                  <a:pt x="4387395" y="82090"/>
                </a:cubicBezTo>
                <a:lnTo>
                  <a:pt x="4387395" y="1165008"/>
                </a:lnTo>
                <a:lnTo>
                  <a:pt x="0" y="0"/>
                </a:lnTo>
                <a:lnTo>
                  <a:pt x="4305305" y="0"/>
                </a:lnTo>
                <a:cubicBezTo>
                  <a:pt x="4316639" y="0"/>
                  <a:pt x="4327437" y="2297"/>
                  <a:pt x="4337258" y="6451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Rounded Rectangle 54"/>
          <p:cNvSpPr/>
          <p:nvPr/>
        </p:nvSpPr>
        <p:spPr>
          <a:xfrm rot="20707748">
            <a:off x="7660698" y="5462349"/>
            <a:ext cx="1709024" cy="1536003"/>
          </a:xfrm>
          <a:custGeom>
            <a:avLst/>
            <a:gdLst/>
            <a:ahLst/>
            <a:cxnLst/>
            <a:rect l="l" t="t" r="r" b="b"/>
            <a:pathLst>
              <a:path w="1709024" h="1536003">
                <a:moveTo>
                  <a:pt x="1709024" y="0"/>
                </a:moveTo>
                <a:lnTo>
                  <a:pt x="1301161" y="1536003"/>
                </a:lnTo>
                <a:lnTo>
                  <a:pt x="0" y="1190500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Rounded Rectangle 55"/>
          <p:cNvSpPr/>
          <p:nvPr/>
        </p:nvSpPr>
        <p:spPr>
          <a:xfrm rot="20707748">
            <a:off x="6667944" y="-490547"/>
            <a:ext cx="3064333" cy="5811872"/>
          </a:xfrm>
          <a:custGeom>
            <a:avLst/>
            <a:gdLst/>
            <a:ahLst/>
            <a:cxnLst/>
            <a:rect l="l" t="t" r="r" b="b"/>
            <a:pathLst>
              <a:path w="3064333" h="5811872">
                <a:moveTo>
                  <a:pt x="0" y="0"/>
                </a:moveTo>
                <a:lnTo>
                  <a:pt x="3064333" y="813688"/>
                </a:lnTo>
                <a:lnTo>
                  <a:pt x="1737140" y="5811872"/>
                </a:lnTo>
                <a:lnTo>
                  <a:pt x="82090" y="5811872"/>
                </a:lnTo>
                <a:cubicBezTo>
                  <a:pt x="36753" y="5811872"/>
                  <a:pt x="0" y="5775119"/>
                  <a:pt x="0" y="5729782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4500000">
            <a:off x="5175504" y="2231136"/>
            <a:ext cx="4818888" cy="1435608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-900000">
            <a:off x="854761" y="1406870"/>
            <a:ext cx="2213148" cy="759866"/>
          </a:xfrm>
        </p:spPr>
        <p:txBody>
          <a:bodyPr anchor="b"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 rot="-900000">
            <a:off x="1120518" y="2227895"/>
            <a:ext cx="2578608" cy="39387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 rot="-900000">
            <a:off x="3535709" y="687503"/>
            <a:ext cx="2214753" cy="753043"/>
          </a:xfrm>
        </p:spPr>
        <p:txBody>
          <a:bodyPr anchor="b"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 rot="-900000">
            <a:off x="3808498" y="1495882"/>
            <a:ext cx="2578608" cy="395590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 rot="-900000">
            <a:off x="7754112" y="5888736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451EA5EC-3A7A-43D5-A454-F9B80F42F3A3}" type="datetimeFigureOut">
              <a:rPr lang="en-US" smtClean="0"/>
              <a:pPr/>
              <a:t>5/20/2013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 rot="-900000">
            <a:off x="4050792" y="5495544"/>
            <a:ext cx="3124200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 rot="-900000">
            <a:off x="7690104" y="5641848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51F634FF-1E6D-41D0-9E40-9EDD38D332B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>
          <a:xfrm rot="907748">
            <a:off x="-865440" y="850599"/>
            <a:ext cx="3615441" cy="6151724"/>
          </a:xfrm>
          <a:custGeom>
            <a:avLst/>
            <a:gdLst/>
            <a:ahLst/>
            <a:cxnLst/>
            <a:rect l="l" t="t" r="r" b="b"/>
            <a:pathLst>
              <a:path w="3615441" h="6151724">
                <a:moveTo>
                  <a:pt x="0" y="0"/>
                </a:moveTo>
                <a:lnTo>
                  <a:pt x="3533351" y="0"/>
                </a:lnTo>
                <a:cubicBezTo>
                  <a:pt x="3578688" y="0"/>
                  <a:pt x="3615441" y="36753"/>
                  <a:pt x="3615441" y="82090"/>
                </a:cubicBezTo>
                <a:lnTo>
                  <a:pt x="3615441" y="5623909"/>
                </a:lnTo>
                <a:lnTo>
                  <a:pt x="1663219" y="6151724"/>
                </a:ln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ounded Rectangle 21"/>
          <p:cNvSpPr/>
          <p:nvPr/>
        </p:nvSpPr>
        <p:spPr>
          <a:xfrm rot="907748">
            <a:off x="17749" y="-511509"/>
            <a:ext cx="3735394" cy="1387781"/>
          </a:xfrm>
          <a:custGeom>
            <a:avLst/>
            <a:gdLst/>
            <a:ahLst/>
            <a:cxnLst/>
            <a:rect l="l" t="t" r="r" b="b"/>
            <a:pathLst>
              <a:path w="3735394" h="1387781">
                <a:moveTo>
                  <a:pt x="0" y="1009924"/>
                </a:moveTo>
                <a:lnTo>
                  <a:pt x="3735394" y="0"/>
                </a:lnTo>
                <a:lnTo>
                  <a:pt x="3735394" y="1305691"/>
                </a:lnTo>
                <a:cubicBezTo>
                  <a:pt x="3735394" y="1351028"/>
                  <a:pt x="3698641" y="1387781"/>
                  <a:pt x="3653304" y="1387781"/>
                </a:cubicBezTo>
                <a:lnTo>
                  <a:pt x="102160" y="1387781"/>
                </a:ln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ounded Rectangle 22"/>
          <p:cNvSpPr/>
          <p:nvPr/>
        </p:nvSpPr>
        <p:spPr>
          <a:xfrm rot="907748">
            <a:off x="2146801" y="6590199"/>
            <a:ext cx="1981025" cy="535602"/>
          </a:xfrm>
          <a:custGeom>
            <a:avLst/>
            <a:gdLst/>
            <a:ahLst/>
            <a:cxnLst/>
            <a:rect l="l" t="t" r="r" b="b"/>
            <a:pathLst>
              <a:path w="1981025" h="535602">
                <a:moveTo>
                  <a:pt x="50137" y="6451"/>
                </a:moveTo>
                <a:cubicBezTo>
                  <a:pt x="59958" y="2297"/>
                  <a:pt x="70756" y="0"/>
                  <a:pt x="82090" y="0"/>
                </a:cubicBezTo>
                <a:lnTo>
                  <a:pt x="1981025" y="0"/>
                </a:lnTo>
                <a:lnTo>
                  <a:pt x="0" y="535602"/>
                </a:lnTo>
                <a:lnTo>
                  <a:pt x="0" y="82090"/>
                </a:lnTo>
                <a:cubicBezTo>
                  <a:pt x="0" y="48087"/>
                  <a:pt x="20674" y="18913"/>
                  <a:pt x="50137" y="6451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ounded Rectangle 23"/>
          <p:cNvSpPr/>
          <p:nvPr/>
        </p:nvSpPr>
        <p:spPr>
          <a:xfrm rot="907748">
            <a:off x="3185141" y="-553633"/>
            <a:ext cx="6782931" cy="7826540"/>
          </a:xfrm>
          <a:custGeom>
            <a:avLst/>
            <a:gdLst/>
            <a:ahLst/>
            <a:cxnLst/>
            <a:rect l="l" t="t" r="r" b="b"/>
            <a:pathLst>
              <a:path w="6782931" h="7826540">
                <a:moveTo>
                  <a:pt x="0" y="1349945"/>
                </a:moveTo>
                <a:lnTo>
                  <a:pt x="4993024" y="0"/>
                </a:lnTo>
                <a:lnTo>
                  <a:pt x="6782931" y="6620302"/>
                </a:lnTo>
                <a:lnTo>
                  <a:pt x="2321435" y="7826540"/>
                </a:lnTo>
                <a:lnTo>
                  <a:pt x="82090" y="7826540"/>
                </a:lnTo>
                <a:cubicBezTo>
                  <a:pt x="36753" y="7826540"/>
                  <a:pt x="0" y="7789787"/>
                  <a:pt x="0" y="7744450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4500000">
            <a:off x="-630936" y="2926080"/>
            <a:ext cx="5065776" cy="169164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 rot="900000">
            <a:off x="1691640" y="612648"/>
            <a:ext cx="1792224" cy="365125"/>
          </a:xfrm>
        </p:spPr>
        <p:txBody>
          <a:bodyPr/>
          <a:lstStyle/>
          <a:p>
            <a:fld id="{451EA5EC-3A7A-43D5-A454-F9B80F42F3A3}" type="datetimeFigureOut">
              <a:rPr lang="en-US" smtClean="0"/>
              <a:pPr/>
              <a:t>5/20/2013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 rot="900000">
            <a:off x="2493721" y="6101033"/>
            <a:ext cx="305211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 rot="900000">
            <a:off x="1261872" y="301752"/>
            <a:ext cx="2286000" cy="365125"/>
          </a:xfrm>
        </p:spPr>
        <p:txBody>
          <a:bodyPr/>
          <a:lstStyle/>
          <a:p>
            <a:fld id="{51F634FF-1E6D-41D0-9E40-9EDD38D332B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 rot="900000">
            <a:off x="-372248" y="-1218153"/>
            <a:ext cx="8577953" cy="6344114"/>
          </a:xfrm>
          <a:custGeom>
            <a:avLst/>
            <a:gdLst/>
            <a:ahLst/>
            <a:cxnLst/>
            <a:rect l="l" t="t" r="r" b="b"/>
            <a:pathLst>
              <a:path w="8577953" h="6344114">
                <a:moveTo>
                  <a:pt x="0" y="2298455"/>
                </a:moveTo>
                <a:lnTo>
                  <a:pt x="8577953" y="0"/>
                </a:lnTo>
                <a:lnTo>
                  <a:pt x="8577953" y="6262024"/>
                </a:lnTo>
                <a:cubicBezTo>
                  <a:pt x="8577953" y="6307361"/>
                  <a:pt x="8541200" y="6344113"/>
                  <a:pt x="8495863" y="6344113"/>
                </a:cubicBezTo>
                <a:lnTo>
                  <a:pt x="1084031" y="6344114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ounded Rectangle 12"/>
          <p:cNvSpPr/>
          <p:nvPr/>
        </p:nvSpPr>
        <p:spPr>
          <a:xfrm rot="900000">
            <a:off x="-449071" y="5207889"/>
            <a:ext cx="7470000" cy="2486713"/>
          </a:xfrm>
          <a:custGeom>
            <a:avLst/>
            <a:gdLst/>
            <a:ahLst/>
            <a:cxnLst/>
            <a:rect l="l" t="t" r="r" b="b"/>
            <a:pathLst>
              <a:path w="7470000" h="2486713">
                <a:moveTo>
                  <a:pt x="0" y="0"/>
                </a:moveTo>
                <a:lnTo>
                  <a:pt x="7387910" y="0"/>
                </a:lnTo>
                <a:cubicBezTo>
                  <a:pt x="7433247" y="0"/>
                  <a:pt x="7470000" y="36753"/>
                  <a:pt x="7470000" y="82090"/>
                </a:cubicBezTo>
                <a:lnTo>
                  <a:pt x="7470000" y="663670"/>
                </a:lnTo>
                <a:lnTo>
                  <a:pt x="666313" y="2486713"/>
                </a:ln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 rot="900000">
            <a:off x="7192310" y="6483326"/>
            <a:ext cx="1932834" cy="635630"/>
          </a:xfrm>
          <a:custGeom>
            <a:avLst/>
            <a:gdLst/>
            <a:ahLst/>
            <a:cxnLst/>
            <a:rect l="l" t="t" r="r" b="b"/>
            <a:pathLst>
              <a:path w="1932834" h="635630">
                <a:moveTo>
                  <a:pt x="50137" y="6451"/>
                </a:moveTo>
                <a:cubicBezTo>
                  <a:pt x="59958" y="2297"/>
                  <a:pt x="70756" y="0"/>
                  <a:pt x="82090" y="0"/>
                </a:cubicBezTo>
                <a:lnTo>
                  <a:pt x="1901288" y="0"/>
                </a:lnTo>
                <a:lnTo>
                  <a:pt x="1932834" y="117729"/>
                </a:lnTo>
                <a:lnTo>
                  <a:pt x="0" y="635630"/>
                </a:lnTo>
                <a:lnTo>
                  <a:pt x="0" y="82090"/>
                </a:lnTo>
                <a:cubicBezTo>
                  <a:pt x="0" y="48087"/>
                  <a:pt x="20673" y="18913"/>
                  <a:pt x="50137" y="6451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ounded Rectangle 14"/>
          <p:cNvSpPr/>
          <p:nvPr/>
        </p:nvSpPr>
        <p:spPr>
          <a:xfrm rot="900000">
            <a:off x="8127084" y="92392"/>
            <a:ext cx="1878991" cy="6414233"/>
          </a:xfrm>
          <a:custGeom>
            <a:avLst/>
            <a:gdLst/>
            <a:ahLst/>
            <a:cxnLst/>
            <a:rect l="l" t="t" r="r" b="b"/>
            <a:pathLst>
              <a:path w="1878991" h="6414233">
                <a:moveTo>
                  <a:pt x="0" y="42953"/>
                </a:moveTo>
                <a:lnTo>
                  <a:pt x="160303" y="0"/>
                </a:lnTo>
                <a:lnTo>
                  <a:pt x="1878991" y="6414233"/>
                </a:lnTo>
                <a:lnTo>
                  <a:pt x="82090" y="6414233"/>
                </a:lnTo>
                <a:cubicBezTo>
                  <a:pt x="36753" y="6414233"/>
                  <a:pt x="0" y="6377480"/>
                  <a:pt x="0" y="6332143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 rot="900000">
            <a:off x="7521938" y="5927116"/>
            <a:ext cx="1524000" cy="365125"/>
          </a:xfrm>
        </p:spPr>
        <p:txBody>
          <a:bodyPr/>
          <a:lstStyle>
            <a:lvl1pPr algn="l">
              <a:defRPr/>
            </a:lvl1pPr>
          </a:lstStyle>
          <a:p>
            <a:fld id="{451EA5EC-3A7A-43D5-A454-F9B80F42F3A3}" type="datetimeFigureOut">
              <a:rPr lang="en-US" smtClean="0"/>
              <a:pPr/>
              <a:t>5/20/2013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 rot="900000">
            <a:off x="3892286" y="5987296"/>
            <a:ext cx="3124200" cy="295162"/>
          </a:xfrm>
        </p:spPr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 rot="900000">
            <a:off x="7599046" y="5570110"/>
            <a:ext cx="716206" cy="365125"/>
          </a:xfrm>
        </p:spPr>
        <p:txBody>
          <a:bodyPr/>
          <a:lstStyle>
            <a:lvl1pPr algn="l">
              <a:defRPr/>
            </a:lvl1pPr>
          </a:lstStyle>
          <a:p>
            <a:fld id="{51F634FF-1E6D-41D0-9E40-9EDD38D332B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ounded Rectangle 12"/>
          <p:cNvSpPr/>
          <p:nvPr/>
        </p:nvSpPr>
        <p:spPr>
          <a:xfrm rot="20707748">
            <a:off x="-897260" y="-624538"/>
            <a:ext cx="7286946" cy="6041338"/>
          </a:xfrm>
          <a:custGeom>
            <a:avLst/>
            <a:gdLst/>
            <a:ahLst/>
            <a:cxnLst/>
            <a:rect l="l" t="t" r="r" b="b"/>
            <a:pathLst>
              <a:path w="7286946" h="6041338">
                <a:moveTo>
                  <a:pt x="1604186" y="0"/>
                </a:moveTo>
                <a:lnTo>
                  <a:pt x="7286946" y="1508972"/>
                </a:lnTo>
                <a:lnTo>
                  <a:pt x="7286946" y="5959247"/>
                </a:lnTo>
                <a:cubicBezTo>
                  <a:pt x="7286946" y="6004584"/>
                  <a:pt x="7250193" y="6041337"/>
                  <a:pt x="7204856" y="6041337"/>
                </a:cubicBezTo>
                <a:lnTo>
                  <a:pt x="0" y="6041338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 rot="20707748">
            <a:off x="64806" y="5378153"/>
            <a:ext cx="7443151" cy="2476431"/>
          </a:xfrm>
          <a:custGeom>
            <a:avLst/>
            <a:gdLst/>
            <a:ahLst/>
            <a:cxnLst/>
            <a:rect l="l" t="t" r="r" b="b"/>
            <a:pathLst>
              <a:path w="7443151" h="2476431">
                <a:moveTo>
                  <a:pt x="7393013" y="6452"/>
                </a:moveTo>
                <a:cubicBezTo>
                  <a:pt x="7422477" y="18914"/>
                  <a:pt x="7443150" y="48087"/>
                  <a:pt x="7443150" y="82090"/>
                </a:cubicBezTo>
                <a:lnTo>
                  <a:pt x="7443151" y="2476431"/>
                </a:lnTo>
                <a:lnTo>
                  <a:pt x="0" y="500014"/>
                </a:lnTo>
                <a:lnTo>
                  <a:pt x="132771" y="1"/>
                </a:lnTo>
                <a:lnTo>
                  <a:pt x="7361060" y="1"/>
                </a:lnTo>
                <a:cubicBezTo>
                  <a:pt x="7372394" y="0"/>
                  <a:pt x="7383192" y="2298"/>
                  <a:pt x="7393013" y="6452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ounded Rectangle 14"/>
          <p:cNvSpPr/>
          <p:nvPr/>
        </p:nvSpPr>
        <p:spPr>
          <a:xfrm rot="20707748">
            <a:off x="7660994" y="5459931"/>
            <a:ext cx="1709023" cy="1538302"/>
          </a:xfrm>
          <a:custGeom>
            <a:avLst/>
            <a:gdLst/>
            <a:ahLst/>
            <a:cxnLst/>
            <a:rect l="l" t="t" r="r" b="b"/>
            <a:pathLst>
              <a:path w="1709023" h="1538302">
                <a:moveTo>
                  <a:pt x="1709023" y="0"/>
                </a:moveTo>
                <a:lnTo>
                  <a:pt x="1300550" y="1538302"/>
                </a:lnTo>
                <a:lnTo>
                  <a:pt x="0" y="1192960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ounded Rectangle 15"/>
          <p:cNvSpPr/>
          <p:nvPr/>
        </p:nvSpPr>
        <p:spPr>
          <a:xfrm rot="20707748">
            <a:off x="6673110" y="-489836"/>
            <a:ext cx="3059119" cy="5809409"/>
          </a:xfrm>
          <a:custGeom>
            <a:avLst/>
            <a:gdLst/>
            <a:ahLst/>
            <a:cxnLst/>
            <a:rect l="l" t="t" r="r" b="b"/>
            <a:pathLst>
              <a:path w="3059119" h="5809409">
                <a:moveTo>
                  <a:pt x="0" y="0"/>
                </a:moveTo>
                <a:lnTo>
                  <a:pt x="3059119" y="812303"/>
                </a:lnTo>
                <a:lnTo>
                  <a:pt x="1732212" y="5809409"/>
                </a:lnTo>
                <a:lnTo>
                  <a:pt x="82090" y="5809409"/>
                </a:lnTo>
                <a:cubicBezTo>
                  <a:pt x="36753" y="5809409"/>
                  <a:pt x="0" y="5772656"/>
                  <a:pt x="0" y="5727319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4500000">
            <a:off x="5175504" y="2231136"/>
            <a:ext cx="4818888" cy="1435608"/>
          </a:xfrm>
        </p:spPr>
        <p:txBody>
          <a:bodyPr anchor="b"/>
          <a:lstStyle>
            <a:lvl1pPr algn="r">
              <a:defRPr sz="4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-900000">
            <a:off x="844848" y="997933"/>
            <a:ext cx="5343100" cy="3888220"/>
          </a:xfrm>
        </p:spPr>
        <p:txBody>
          <a:bodyPr anchor="b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900000">
            <a:off x="3216573" y="5144589"/>
            <a:ext cx="3930375" cy="988131"/>
          </a:xfrm>
        </p:spPr>
        <p:txBody>
          <a:bodyPr>
            <a:normAutofit/>
          </a:bodyPr>
          <a:lstStyle>
            <a:lvl1pPr marL="0" indent="0" algn="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-900000">
            <a:off x="7754112" y="5888736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451EA5EC-3A7A-43D5-A454-F9B80F42F3A3}" type="datetimeFigureOut">
              <a:rPr lang="en-US" smtClean="0"/>
              <a:pPr/>
              <a:t>5/20/2013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900000">
            <a:off x="4263966" y="6099104"/>
            <a:ext cx="3063047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-900000">
            <a:off x="7690104" y="5641848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51F634FF-1E6D-41D0-9E40-9EDD38D332B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 rot="900000">
            <a:off x="-533701" y="-979752"/>
            <a:ext cx="6672870" cy="6821601"/>
          </a:xfrm>
          <a:custGeom>
            <a:avLst/>
            <a:gdLst/>
            <a:ahLst/>
            <a:cxnLst/>
            <a:rect l="l" t="t" r="r" b="b"/>
            <a:pathLst>
              <a:path w="6672870" h="6821601">
                <a:moveTo>
                  <a:pt x="0" y="1787990"/>
                </a:moveTo>
                <a:lnTo>
                  <a:pt x="6672870" y="0"/>
                </a:lnTo>
                <a:lnTo>
                  <a:pt x="6672870" y="6739511"/>
                </a:lnTo>
                <a:cubicBezTo>
                  <a:pt x="6672870" y="6784848"/>
                  <a:pt x="6636117" y="6821601"/>
                  <a:pt x="6590780" y="6821601"/>
                </a:cubicBezTo>
                <a:lnTo>
                  <a:pt x="1348753" y="6821601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ounded Rectangle 15"/>
          <p:cNvSpPr/>
          <p:nvPr/>
        </p:nvSpPr>
        <p:spPr>
          <a:xfrm rot="900000">
            <a:off x="-283896" y="5969722"/>
            <a:ext cx="5300494" cy="1495954"/>
          </a:xfrm>
          <a:custGeom>
            <a:avLst/>
            <a:gdLst/>
            <a:ahLst/>
            <a:cxnLst/>
            <a:rect l="l" t="t" r="r" b="b"/>
            <a:pathLst>
              <a:path w="5300494" h="1495954">
                <a:moveTo>
                  <a:pt x="0" y="0"/>
                </a:moveTo>
                <a:lnTo>
                  <a:pt x="5218404" y="0"/>
                </a:lnTo>
                <a:cubicBezTo>
                  <a:pt x="5263741" y="0"/>
                  <a:pt x="5300494" y="36753"/>
                  <a:pt x="5300494" y="82090"/>
                </a:cubicBezTo>
                <a:lnTo>
                  <a:pt x="5300494" y="183095"/>
                </a:lnTo>
                <a:lnTo>
                  <a:pt x="400840" y="1495954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ounded Rectangle 16"/>
          <p:cNvSpPr/>
          <p:nvPr/>
        </p:nvSpPr>
        <p:spPr>
          <a:xfrm rot="900000">
            <a:off x="6930292" y="-242630"/>
            <a:ext cx="2434235" cy="1383623"/>
          </a:xfrm>
          <a:custGeom>
            <a:avLst/>
            <a:gdLst/>
            <a:ahLst/>
            <a:cxnLst/>
            <a:rect l="l" t="t" r="r" b="b"/>
            <a:pathLst>
              <a:path w="2434235" h="1383623">
                <a:moveTo>
                  <a:pt x="0" y="552912"/>
                </a:moveTo>
                <a:lnTo>
                  <a:pt x="2063495" y="0"/>
                </a:lnTo>
                <a:lnTo>
                  <a:pt x="2434235" y="1383623"/>
                </a:lnTo>
                <a:lnTo>
                  <a:pt x="82090" y="1383622"/>
                </a:lnTo>
                <a:cubicBezTo>
                  <a:pt x="36754" y="1383622"/>
                  <a:pt x="0" y="1346869"/>
                  <a:pt x="0" y="1301533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ounded Rectangle 17"/>
          <p:cNvSpPr/>
          <p:nvPr/>
        </p:nvSpPr>
        <p:spPr>
          <a:xfrm rot="900000">
            <a:off x="5899782" y="1282101"/>
            <a:ext cx="3842742" cy="6178450"/>
          </a:xfrm>
          <a:custGeom>
            <a:avLst/>
            <a:gdLst/>
            <a:ahLst/>
            <a:cxnLst/>
            <a:rect l="l" t="t" r="r" b="b"/>
            <a:pathLst>
              <a:path w="3842742" h="6178450">
                <a:moveTo>
                  <a:pt x="50137" y="6451"/>
                </a:moveTo>
                <a:cubicBezTo>
                  <a:pt x="59958" y="2297"/>
                  <a:pt x="70756" y="0"/>
                  <a:pt x="82090" y="0"/>
                </a:cubicBezTo>
                <a:lnTo>
                  <a:pt x="2463128" y="0"/>
                </a:lnTo>
                <a:lnTo>
                  <a:pt x="3842742" y="5148790"/>
                </a:lnTo>
                <a:lnTo>
                  <a:pt x="0" y="6178450"/>
                </a:lnTo>
                <a:lnTo>
                  <a:pt x="0" y="82090"/>
                </a:lnTo>
                <a:cubicBezTo>
                  <a:pt x="0" y="48087"/>
                  <a:pt x="20674" y="18913"/>
                  <a:pt x="50137" y="6451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4500000">
            <a:off x="4578273" y="2744935"/>
            <a:ext cx="5036383" cy="1997131"/>
          </a:xfrm>
        </p:spPr>
        <p:txBody>
          <a:bodyPr anchor="t">
            <a:normAutofit/>
          </a:bodyPr>
          <a:lstStyle>
            <a:lvl1pPr algn="r">
              <a:defRPr sz="4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900000">
            <a:off x="1507529" y="615731"/>
            <a:ext cx="4323504" cy="3294418"/>
          </a:xfrm>
          <a:prstGeom prst="roundRect">
            <a:avLst>
              <a:gd name="adj" fmla="val 4992"/>
            </a:avLst>
          </a:prstGeom>
          <a:ln w="19050">
            <a:solidFill>
              <a:schemeClr val="tx1"/>
            </a:solidFill>
          </a:ln>
          <a:effectLst>
            <a:innerShdw blurRad="101600" dir="13500000">
              <a:prstClr val="black">
                <a:alpha val="70000"/>
              </a:prstClr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900000">
            <a:off x="822789" y="4161126"/>
            <a:ext cx="4310915" cy="1203540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900000">
            <a:off x="6992395" y="571255"/>
            <a:ext cx="1524000" cy="365125"/>
          </a:xfrm>
        </p:spPr>
        <p:txBody>
          <a:bodyPr/>
          <a:lstStyle>
            <a:lvl1pPr algn="l">
              <a:defRPr/>
            </a:lvl1pPr>
          </a:lstStyle>
          <a:p>
            <a:fld id="{451EA5EC-3A7A-43D5-A454-F9B80F42F3A3}" type="datetimeFigureOut">
              <a:rPr lang="en-US" smtClean="0"/>
              <a:pPr/>
              <a:t>5/20/2013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900000">
            <a:off x="647292" y="5162531"/>
            <a:ext cx="2977453" cy="365125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900000">
            <a:off x="7046470" y="391054"/>
            <a:ext cx="1963187" cy="365125"/>
          </a:xfrm>
        </p:spPr>
        <p:txBody>
          <a:bodyPr/>
          <a:lstStyle>
            <a:lvl1pPr algn="l">
              <a:defRPr/>
            </a:lvl1pPr>
          </a:lstStyle>
          <a:p>
            <a:fld id="{51F634FF-1E6D-41D0-9E40-9EDD38D332B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B0F0">
                <a:lumMod val="84000"/>
              </a:srgbClr>
            </a:gs>
            <a:gs pos="100000">
              <a:schemeClr val="bg2">
                <a:shade val="35000"/>
                <a:satMod val="250000"/>
              </a:schemeClr>
            </a:gs>
          </a:gsLst>
          <a:path path="circle">
            <a:fillToRect l="15000" t="50000" r="85000" b="6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Scan1080Base.png"/>
          <p:cNvPicPr>
            <a:picLocks noChangeAspect="1"/>
          </p:cNvPicPr>
          <p:nvPr/>
        </p:nvPicPr>
        <p:blipFill>
          <a:blip r:embed="rId13" cstate="print">
            <a:lum bright="-38000"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 rot="-5400000">
            <a:off x="-673455" y="2807056"/>
            <a:ext cx="5320597" cy="184008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57600" y="990600"/>
            <a:ext cx="5027024" cy="47833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162800" y="6096001"/>
            <a:ext cx="152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effectLst/>
              </a:defRPr>
            </a:lvl1pPr>
          </a:lstStyle>
          <a:p>
            <a:fld id="{451EA5EC-3A7A-43D5-A454-F9B80F42F3A3}" type="datetimeFigureOut">
              <a:rPr lang="en-US" smtClean="0"/>
              <a:pPr/>
              <a:t>5/20/2013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096001"/>
            <a:ext cx="3124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3047" y="53249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F634FF-1E6D-41D0-9E40-9EDD38D332B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ransition/>
  <p:timing>
    <p:tnLst>
      <p:par>
        <p:cTn id="1" dur="indefinite" restart="never" nodeType="tmRoot"/>
      </p:par>
    </p:tnLst>
  </p:timing>
  <p:txStyles>
    <p:titleStyle>
      <a:lvl1pPr algn="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spcAft>
          <a:spcPts val="600"/>
        </a:spcAft>
        <a:buSzPct val="160000"/>
        <a:buFont typeface="Wingdings" pitchFamily="2" charset="2"/>
        <a:buChar char=""/>
        <a:defRPr sz="28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1pPr>
      <a:lvl2pPr marL="731520" indent="-365760" algn="l" defTabSz="914400" rtl="0" eaLnBrk="1" latinLnBrk="0" hangingPunct="1">
        <a:spcBef>
          <a:spcPct val="20000"/>
        </a:spcBef>
        <a:spcAft>
          <a:spcPts val="600"/>
        </a:spcAft>
        <a:buSzPct val="160000"/>
        <a:buFont typeface="Wingdings" pitchFamily="2" charset="2"/>
        <a:buChar char=""/>
        <a:defRPr sz="2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2pPr>
      <a:lvl3pPr marL="1097280" indent="-320040" algn="l" defTabSz="914400" rtl="0" eaLnBrk="1" latinLnBrk="0" hangingPunct="1">
        <a:spcBef>
          <a:spcPct val="20000"/>
        </a:spcBef>
        <a:spcAft>
          <a:spcPts val="600"/>
        </a:spcAft>
        <a:buSzPct val="160000"/>
        <a:buFont typeface="Wingdings" pitchFamily="2" charset="2"/>
        <a:buChar char=""/>
        <a:defRPr sz="20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3pPr>
      <a:lvl4pPr marL="1371600" indent="-274320" algn="l" defTabSz="914400" rtl="0" eaLnBrk="1" latinLnBrk="0" hangingPunct="1">
        <a:spcBef>
          <a:spcPct val="20000"/>
        </a:spcBef>
        <a:spcAft>
          <a:spcPts val="600"/>
        </a:spcAft>
        <a:buSzPct val="160000"/>
        <a:buFont typeface="Wingdings" pitchFamily="2" charset="2"/>
        <a:buChar char=""/>
        <a:defRPr sz="18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4pPr>
      <a:lvl5pPr marL="1645920" indent="-274320" algn="l" defTabSz="914400" rtl="0" eaLnBrk="1" latinLnBrk="0" hangingPunct="1">
        <a:spcBef>
          <a:spcPct val="20000"/>
        </a:spcBef>
        <a:spcAft>
          <a:spcPts val="600"/>
        </a:spcAft>
        <a:buSzPct val="160000"/>
        <a:buFont typeface="Wingdings" pitchFamily="2" charset="2"/>
        <a:buChar char=""/>
        <a:defRPr sz="18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5pPr>
      <a:lvl6pPr marL="1920240" indent="-228600" algn="l" defTabSz="914400" rtl="0" eaLnBrk="1" latinLnBrk="0" hangingPunct="1">
        <a:spcBef>
          <a:spcPts val="24"/>
        </a:spcBef>
        <a:spcAft>
          <a:spcPts val="600"/>
        </a:spcAft>
        <a:buClrTx/>
        <a:buSzPct val="130000"/>
        <a:buFont typeface="Wingdings" pitchFamily="2" charset="2"/>
        <a:buChar char=""/>
        <a:defRPr sz="16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6pPr>
      <a:lvl7pPr marL="2194560" indent="-228600" algn="l" defTabSz="914400" rtl="0" eaLnBrk="1" latinLnBrk="0" hangingPunct="1">
        <a:spcBef>
          <a:spcPts val="24"/>
        </a:spcBef>
        <a:spcAft>
          <a:spcPts val="600"/>
        </a:spcAft>
        <a:buClrTx/>
        <a:buSzPct val="130000"/>
        <a:buFont typeface="Wingdings" pitchFamily="2" charset="2"/>
        <a:buChar char=""/>
        <a:defRPr sz="16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7pPr>
      <a:lvl8pPr marL="2468880" indent="-228600" algn="l" defTabSz="914400" rtl="0" eaLnBrk="1" latinLnBrk="0" hangingPunct="1">
        <a:spcBef>
          <a:spcPts val="24"/>
        </a:spcBef>
        <a:spcAft>
          <a:spcPts val="600"/>
        </a:spcAft>
        <a:buClrTx/>
        <a:buSzPct val="130000"/>
        <a:buFont typeface="Wingdings" pitchFamily="2" charset="2"/>
        <a:buChar char=""/>
        <a:defRPr sz="16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24"/>
        </a:spcBef>
        <a:spcAft>
          <a:spcPts val="600"/>
        </a:spcAft>
        <a:buClrTx/>
        <a:buSzPct val="130000"/>
        <a:buFont typeface="Wingdings" pitchFamily="2" charset="2"/>
        <a:buChar char=""/>
        <a:defRPr sz="16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B0F0">
                <a:lumMod val="84000"/>
              </a:srgbClr>
            </a:gs>
            <a:gs pos="100000">
              <a:schemeClr val="bg2">
                <a:shade val="35000"/>
                <a:satMod val="250000"/>
              </a:schemeClr>
            </a:gs>
          </a:gsLst>
          <a:path path="circle">
            <a:fillToRect l="15000" t="50000" r="85000" b="6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Rectangle 189"/>
          <p:cNvSpPr/>
          <p:nvPr/>
        </p:nvSpPr>
        <p:spPr>
          <a:xfrm>
            <a:off x="149352" y="137160"/>
            <a:ext cx="8869680" cy="6583680"/>
          </a:xfrm>
          <a:prstGeom prst="rect">
            <a:avLst/>
          </a:prstGeom>
          <a:noFill/>
          <a:ln w="19050" cmpd="sng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451EA5EC-3A7A-43D5-A454-F9B80F42F3A3}" type="datetimeFigureOut">
              <a:rPr lang="en-US" smtClean="0"/>
              <a:pPr/>
              <a:t>5/20/2013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31123" y="6312408"/>
            <a:ext cx="34817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51F634FF-1E6D-41D0-9E40-9EDD38D332B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l" defTabSz="914400" rtl="0" eaLnBrk="1" latinLnBrk="0" hangingPunct="1">
        <a:spcBef>
          <a:spcPct val="0"/>
        </a:spcBef>
        <a:buNone/>
        <a:tabLst>
          <a:tab pos="3830638" algn="l"/>
        </a:tabLst>
        <a:defRPr sz="3600" b="1" kern="1200" cap="none" spc="50">
          <a:ln w="13335" cmpd="sng">
            <a:solidFill>
              <a:schemeClr val="accent1">
                <a:lumMod val="50000"/>
              </a:schemeClr>
            </a:solidFill>
            <a:prstDash val="solid"/>
          </a:ln>
          <a:solidFill>
            <a:schemeClr val="accent6">
              <a:tint val="1000"/>
            </a:schemeClr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8872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91640" indent="-18288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4884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6600" dirty="0" smtClean="0">
                <a:solidFill>
                  <a:schemeClr val="accent2">
                    <a:lumMod val="75000"/>
                  </a:schemeClr>
                </a:solidFill>
              </a:rPr>
              <a:t>The Qwicky App</a:t>
            </a:r>
            <a:endParaRPr lang="en-US" sz="66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By: Arjenis, Blerta, Randy, &amp; Christina</a:t>
            </a:r>
            <a:endParaRPr lang="en-US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213036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chemeClr val="accent5"/>
                </a:solidFill>
              </a:rPr>
              <a:t>The Qwicky App?</a:t>
            </a:r>
            <a:endParaRPr lang="en-US" dirty="0">
              <a:solidFill>
                <a:schemeClr val="accent5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The Qwicky App is a mobile app that can be downloaded directly into your smart phone via internet or Wi-Fi access which allows students and professors to communicate directly through CUNY First account 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>
                <a:solidFill>
                  <a:srgbClr val="FFFF00"/>
                </a:solidFill>
              </a:rPr>
              <a:t>Linked with the student’s CUNY First account, instant updates are sent thru the app to the students involving their classes, emails, events, etc… </a:t>
            </a:r>
          </a:p>
        </p:txBody>
      </p:sp>
    </p:spTree>
    <p:extLst>
      <p:ext uri="{BB962C8B-B14F-4D97-AF65-F5344CB8AC3E}">
        <p14:creationId xmlns:p14="http://schemas.microsoft.com/office/powerpoint/2010/main" xmlns="" val="10412956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>
                <a:solidFill>
                  <a:schemeClr val="accent5"/>
                </a:solidFill>
              </a:rPr>
              <a:t>Mobile </a:t>
            </a:r>
            <a:r>
              <a:rPr lang="en-US" dirty="0" smtClean="0">
                <a:solidFill>
                  <a:schemeClr val="accent5"/>
                </a:solidFill>
              </a:rPr>
              <a:t>App</a:t>
            </a:r>
            <a:endParaRPr lang="en-US" dirty="0">
              <a:solidFill>
                <a:schemeClr val="accent5"/>
              </a:solidFill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524000" y="1739106"/>
            <a:ext cx="6096000" cy="4248150"/>
          </a:xfrm>
        </p:spPr>
      </p:pic>
    </p:spTree>
    <p:extLst>
      <p:ext uri="{BB962C8B-B14F-4D97-AF65-F5344CB8AC3E}">
        <p14:creationId xmlns:p14="http://schemas.microsoft.com/office/powerpoint/2010/main" xmlns="" val="3787387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>
                <a:solidFill>
                  <a:schemeClr val="accent5"/>
                </a:solidFill>
              </a:rPr>
              <a:t>For Smartphone Use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553319" y="1600200"/>
            <a:ext cx="6037362" cy="4525963"/>
          </a:xfrm>
        </p:spPr>
      </p:pic>
    </p:spTree>
    <p:extLst>
      <p:ext uri="{BB962C8B-B14F-4D97-AF65-F5344CB8AC3E}">
        <p14:creationId xmlns:p14="http://schemas.microsoft.com/office/powerpoint/2010/main" xmlns="" val="859034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>
                <a:solidFill>
                  <a:schemeClr val="accent5"/>
                </a:solidFill>
              </a:rPr>
              <a:t>App Features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FFFF00"/>
                </a:solidFill>
              </a:rPr>
              <a:t>Instant updates involving CUNY First account </a:t>
            </a:r>
          </a:p>
          <a:p>
            <a:r>
              <a:rPr lang="en-US" dirty="0">
                <a:solidFill>
                  <a:srgbClr val="FFFF00"/>
                </a:solidFill>
              </a:rPr>
              <a:t>Updated class enrollment made with each passing semester</a:t>
            </a:r>
          </a:p>
          <a:p>
            <a:r>
              <a:rPr lang="en-US" dirty="0">
                <a:solidFill>
                  <a:srgbClr val="FFFF00"/>
                </a:solidFill>
              </a:rPr>
              <a:t>Blackboard access installed in the program</a:t>
            </a:r>
          </a:p>
          <a:p>
            <a:r>
              <a:rPr lang="en-US" dirty="0">
                <a:solidFill>
                  <a:srgbClr val="FFFF00"/>
                </a:solidFill>
              </a:rPr>
              <a:t>Emails and notifications are directly sent to your phone keeping the user up to date with any last minute changes</a:t>
            </a:r>
          </a:p>
          <a:p>
            <a:r>
              <a:rPr lang="en-US" dirty="0">
                <a:solidFill>
                  <a:srgbClr val="FFFF00"/>
                </a:solidFill>
              </a:rPr>
              <a:t>No excuses! Instant reminders appear on your phone until the user has checked the latest update made</a:t>
            </a:r>
          </a:p>
          <a:p>
            <a:r>
              <a:rPr lang="en-US" dirty="0">
                <a:solidFill>
                  <a:srgbClr val="FFFF00"/>
                </a:solidFill>
              </a:rPr>
              <a:t>Instant messaging available for quick communication with classmates and Professors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6949238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>
                <a:solidFill>
                  <a:schemeClr val="accent5"/>
                </a:solidFill>
              </a:rPr>
              <a:t>No More “I didn’t know”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667000" y="1958181"/>
            <a:ext cx="3810000" cy="3810000"/>
          </a:xfrm>
        </p:spPr>
      </p:pic>
    </p:spTree>
    <p:extLst>
      <p:ext uri="{BB962C8B-B14F-4D97-AF65-F5344CB8AC3E}">
        <p14:creationId xmlns:p14="http://schemas.microsoft.com/office/powerpoint/2010/main" xmlns="" val="401136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>
                <a:solidFill>
                  <a:schemeClr val="accent5"/>
                </a:solidFill>
              </a:rPr>
              <a:t>The Qwicky App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FFFF00"/>
                </a:solidFill>
              </a:rPr>
              <a:t>No more excuses</a:t>
            </a:r>
          </a:p>
          <a:p>
            <a:r>
              <a:rPr lang="en-US" dirty="0">
                <a:solidFill>
                  <a:srgbClr val="FFFF00"/>
                </a:solidFill>
              </a:rPr>
              <a:t>No more “I didn’t know”</a:t>
            </a:r>
          </a:p>
          <a:p>
            <a:r>
              <a:rPr lang="en-US" dirty="0">
                <a:solidFill>
                  <a:srgbClr val="FFFF00"/>
                </a:solidFill>
              </a:rPr>
              <a:t>Any and every update sent directly to your phone via The Qwicky </a:t>
            </a:r>
            <a:r>
              <a:rPr lang="en-US" dirty="0" smtClean="0">
                <a:solidFill>
                  <a:srgbClr val="FFFF00"/>
                </a:solidFill>
              </a:rPr>
              <a:t>App</a:t>
            </a:r>
          </a:p>
          <a:p>
            <a:r>
              <a:rPr lang="en-US" dirty="0" smtClean="0">
                <a:solidFill>
                  <a:srgbClr val="FFFF00"/>
                </a:solidFill>
              </a:rPr>
              <a:t>Be up to date with no surprises</a:t>
            </a:r>
          </a:p>
          <a:p>
            <a:pPr>
              <a:buNone/>
            </a:pPr>
            <a:endParaRPr lang="en-US" dirty="0">
              <a:solidFill>
                <a:srgbClr val="FFFF00"/>
              </a:solidFill>
            </a:endParaRP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554099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>
                <a:solidFill>
                  <a:schemeClr val="accent5"/>
                </a:solidFill>
              </a:rPr>
              <a:t>Image Sources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Download App. Digital image. </a:t>
            </a:r>
            <a:r>
              <a:rPr lang="en-US" dirty="0" err="1">
                <a:solidFill>
                  <a:srgbClr val="FFFF00"/>
                </a:solidFill>
              </a:rPr>
              <a:t>CreativeCommonsSearch</a:t>
            </a:r>
            <a:r>
              <a:rPr lang="en-US" dirty="0">
                <a:solidFill>
                  <a:srgbClr val="FFFF00"/>
                </a:solidFill>
              </a:rPr>
              <a:t>. </a:t>
            </a:r>
            <a:r>
              <a:rPr lang="en-US" dirty="0" err="1">
                <a:solidFill>
                  <a:srgbClr val="FFFF00"/>
                </a:solidFill>
              </a:rPr>
              <a:t>N.p</a:t>
            </a:r>
            <a:r>
              <a:rPr lang="en-US" dirty="0">
                <a:solidFill>
                  <a:srgbClr val="FFFF00"/>
                </a:solidFill>
              </a:rPr>
              <a:t>., </a:t>
            </a:r>
            <a:r>
              <a:rPr lang="en-US" dirty="0" err="1">
                <a:solidFill>
                  <a:srgbClr val="FFFF00"/>
                </a:solidFill>
              </a:rPr>
              <a:t>n.d.</a:t>
            </a:r>
            <a:r>
              <a:rPr lang="en-US" dirty="0">
                <a:solidFill>
                  <a:srgbClr val="FFFF00"/>
                </a:solidFill>
              </a:rPr>
              <a:t> Web. 18 May 2013.</a:t>
            </a:r>
          </a:p>
          <a:p>
            <a:r>
              <a:rPr lang="en-US" dirty="0">
                <a:solidFill>
                  <a:srgbClr val="FFFF00"/>
                </a:solidFill>
              </a:rPr>
              <a:t>Mobile App Use. Digital image. </a:t>
            </a:r>
            <a:r>
              <a:rPr lang="en-US" dirty="0" err="1">
                <a:solidFill>
                  <a:srgbClr val="FFFF00"/>
                </a:solidFill>
              </a:rPr>
              <a:t>CreativeCommonsSearch</a:t>
            </a:r>
            <a:r>
              <a:rPr lang="en-US" dirty="0">
                <a:solidFill>
                  <a:srgbClr val="FFFF00"/>
                </a:solidFill>
              </a:rPr>
              <a:t>. </a:t>
            </a:r>
            <a:r>
              <a:rPr lang="en-US" dirty="0" err="1">
                <a:solidFill>
                  <a:srgbClr val="FFFF00"/>
                </a:solidFill>
              </a:rPr>
              <a:t>N.p</a:t>
            </a:r>
            <a:r>
              <a:rPr lang="en-US" dirty="0">
                <a:solidFill>
                  <a:srgbClr val="FFFF00"/>
                </a:solidFill>
              </a:rPr>
              <a:t>., </a:t>
            </a:r>
            <a:r>
              <a:rPr lang="en-US" dirty="0" err="1">
                <a:solidFill>
                  <a:srgbClr val="FFFF00"/>
                </a:solidFill>
              </a:rPr>
              <a:t>n.d.</a:t>
            </a:r>
            <a:r>
              <a:rPr lang="en-US" dirty="0">
                <a:solidFill>
                  <a:srgbClr val="FFFF00"/>
                </a:solidFill>
              </a:rPr>
              <a:t> Web. 18 May 2013.</a:t>
            </a:r>
          </a:p>
          <a:p>
            <a:r>
              <a:rPr lang="en-US" dirty="0">
                <a:solidFill>
                  <a:srgbClr val="FFFF00"/>
                </a:solidFill>
              </a:rPr>
              <a:t>Smartphones. Digital image. </a:t>
            </a:r>
            <a:r>
              <a:rPr lang="en-US" dirty="0" err="1">
                <a:solidFill>
                  <a:srgbClr val="FFFF00"/>
                </a:solidFill>
              </a:rPr>
              <a:t>CreativeCommonsSearch</a:t>
            </a:r>
            <a:r>
              <a:rPr lang="en-US" dirty="0">
                <a:solidFill>
                  <a:srgbClr val="FFFF00"/>
                </a:solidFill>
              </a:rPr>
              <a:t>. </a:t>
            </a:r>
            <a:r>
              <a:rPr lang="en-US" dirty="0" err="1">
                <a:solidFill>
                  <a:srgbClr val="FFFF00"/>
                </a:solidFill>
              </a:rPr>
              <a:t>N.p</a:t>
            </a:r>
            <a:r>
              <a:rPr lang="en-US" dirty="0">
                <a:solidFill>
                  <a:srgbClr val="FFFF00"/>
                </a:solidFill>
              </a:rPr>
              <a:t>., </a:t>
            </a:r>
            <a:r>
              <a:rPr lang="en-US" dirty="0" err="1">
                <a:solidFill>
                  <a:srgbClr val="FFFF00"/>
                </a:solidFill>
              </a:rPr>
              <a:t>n.d.</a:t>
            </a:r>
            <a:r>
              <a:rPr lang="en-US" dirty="0">
                <a:solidFill>
                  <a:srgbClr val="FFFF00"/>
                </a:solidFill>
              </a:rPr>
              <a:t> Web. 18 May 2013.</a:t>
            </a:r>
          </a:p>
        </p:txBody>
      </p:sp>
    </p:spTree>
    <p:extLst>
      <p:ext uri="{BB962C8B-B14F-4D97-AF65-F5344CB8AC3E}">
        <p14:creationId xmlns:p14="http://schemas.microsoft.com/office/powerpoint/2010/main" xmlns="" val="412773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ilter">
  <a:themeElements>
    <a:clrScheme name="Kilter">
      <a:dk1>
        <a:sysClr val="windowText" lastClr="000000"/>
      </a:dk1>
      <a:lt1>
        <a:sysClr val="window" lastClr="FFFFFF"/>
      </a:lt1>
      <a:dk2>
        <a:srgbClr val="318FC5"/>
      </a:dk2>
      <a:lt2>
        <a:srgbClr val="AEE8FB"/>
      </a:lt2>
      <a:accent1>
        <a:srgbClr val="76C5EF"/>
      </a:accent1>
      <a:accent2>
        <a:srgbClr val="FEA022"/>
      </a:accent2>
      <a:accent3>
        <a:srgbClr val="FF6700"/>
      </a:accent3>
      <a:accent4>
        <a:srgbClr val="70A525"/>
      </a:accent4>
      <a:accent5>
        <a:srgbClr val="A5D848"/>
      </a:accent5>
      <a:accent6>
        <a:srgbClr val="20768C"/>
      </a:accent6>
      <a:hlink>
        <a:srgbClr val="7AB6E8"/>
      </a:hlink>
      <a:folHlink>
        <a:srgbClr val="83B0D3"/>
      </a:folHlink>
    </a:clrScheme>
    <a:fontScheme name="Kilter">
      <a:majorFont>
        <a:latin typeface="Rockwell"/>
        <a:ea typeface=""/>
        <a:cs typeface=""/>
        <a:font script="Grek" typeface="Cambria"/>
        <a:font script="Cyrl" typeface="Cambria"/>
        <a:font script="Jpan" typeface="HGS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S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ilter">
      <a:fillStyleLst>
        <a:solidFill>
          <a:schemeClr val="phClr"/>
        </a:solidFill>
        <a:gradFill rotWithShape="1">
          <a:gsLst>
            <a:gs pos="0">
              <a:schemeClr val="phClr">
                <a:tint val="14000"/>
                <a:satMod val="180000"/>
                <a:lumMod val="100000"/>
              </a:schemeClr>
            </a:gs>
            <a:gs pos="42000">
              <a:schemeClr val="phClr">
                <a:tint val="40000"/>
                <a:satMod val="160000"/>
                <a:lumMod val="94000"/>
              </a:schemeClr>
            </a:gs>
            <a:gs pos="100000">
              <a:schemeClr val="phClr">
                <a:tint val="94000"/>
                <a:satMod val="140000"/>
              </a:schemeClr>
            </a:gs>
          </a:gsLst>
          <a:lin ang="5160000" scaled="1"/>
        </a:gradFill>
        <a:gradFill rotWithShape="1">
          <a:gsLst>
            <a:gs pos="38000">
              <a:schemeClr val="phClr">
                <a:satMod val="120000"/>
              </a:schemeClr>
            </a:gs>
            <a:gs pos="100000">
              <a:schemeClr val="phClr">
                <a:shade val="60000"/>
                <a:satMod val="180000"/>
                <a:lumMod val="70000"/>
              </a:schemeClr>
            </a:gs>
          </a:gsLst>
          <a:lin ang="4680000" scaled="0"/>
        </a:gradFill>
      </a:fillStyleLst>
      <a:lnStyleLst>
        <a:ln w="12700" cap="flat" cmpd="sng" algn="ctr">
          <a:solidFill>
            <a:schemeClr val="phClr">
              <a:shade val="50000"/>
            </a:schemeClr>
          </a:solidFill>
          <a:prstDash val="solid"/>
        </a:ln>
        <a:ln w="2540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12700" dir="5400000" sx="102000" sy="102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76200" dist="25400" dir="5400000" rotWithShape="0">
              <a:srgbClr val="000000">
                <a:alpha val="50000"/>
              </a:srgb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19800000"/>
            </a:lightRig>
          </a:scene3d>
          <a:sp3d prstMaterial="metal">
            <a:bevelT w="152400" h="63500" prst="softRound"/>
          </a:sp3d>
        </a:effectStyle>
        <a:effectStyle>
          <a:effectLst>
            <a:outerShdw blurRad="107950" dist="12700" dir="5040000" rotWithShape="0">
              <a:srgbClr val="000000">
                <a:alpha val="5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9800000"/>
            </a:lightRig>
          </a:scene3d>
          <a:sp3d prstMaterial="plastic">
            <a:bevelT h="63500" prst="softRound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  <a:satMod val="140000"/>
                <a:lumMod val="120000"/>
              </a:schemeClr>
            </a:gs>
            <a:gs pos="100000">
              <a:schemeClr val="phClr">
                <a:tint val="95000"/>
                <a:shade val="70000"/>
                <a:satMod val="180000"/>
                <a:lumMod val="82000"/>
              </a:schemeClr>
            </a:gs>
          </a:gsLst>
          <a:path path="circle">
            <a:fillToRect l="25000" t="25000" r="25000" b="25000"/>
          </a:path>
        </a:gradFill>
        <a:gradFill rotWithShape="1">
          <a:gsLst>
            <a:gs pos="0">
              <a:schemeClr val="phClr">
                <a:tint val="94000"/>
                <a:satMod val="140000"/>
                <a:lumMod val="120000"/>
              </a:schemeClr>
            </a:gs>
            <a:gs pos="100000">
              <a:schemeClr val="phClr">
                <a:tint val="97000"/>
                <a:shade val="70000"/>
                <a:satMod val="190000"/>
                <a:lumMod val="72000"/>
              </a:schemeClr>
            </a:gs>
          </a:gsLst>
          <a:path path="circle">
            <a:fillToRect l="50000" t="50000" r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atch">
  <a:themeElements>
    <a:clrScheme name="Thatch">
      <a:dk1>
        <a:sysClr val="windowText" lastClr="000000"/>
      </a:dk1>
      <a:lt1>
        <a:sysClr val="window" lastClr="FFFFFF"/>
      </a:lt1>
      <a:dk2>
        <a:srgbClr val="1D3641"/>
      </a:dk2>
      <a:lt2>
        <a:srgbClr val="DFE6D0"/>
      </a:lt2>
      <a:accent1>
        <a:srgbClr val="759AA5"/>
      </a:accent1>
      <a:accent2>
        <a:srgbClr val="CFC60D"/>
      </a:accent2>
      <a:accent3>
        <a:srgbClr val="99987F"/>
      </a:accent3>
      <a:accent4>
        <a:srgbClr val="90AC97"/>
      </a:accent4>
      <a:accent5>
        <a:srgbClr val="FFAD1C"/>
      </a:accent5>
      <a:accent6>
        <a:srgbClr val="B9AB6F"/>
      </a:accent6>
      <a:hlink>
        <a:srgbClr val="66AACD"/>
      </a:hlink>
      <a:folHlink>
        <a:srgbClr val="809DB3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Thatch">
      <a:fillStyleLst>
        <a:solidFill>
          <a:schemeClr val="phClr"/>
        </a:solidFill>
        <a:gradFill rotWithShape="1">
          <a:gsLst>
            <a:gs pos="0">
              <a:schemeClr val="phClr">
                <a:tint val="79000"/>
                <a:satMod val="180000"/>
              </a:schemeClr>
            </a:gs>
            <a:gs pos="65000">
              <a:schemeClr val="phClr">
                <a:tint val="52000"/>
                <a:satMod val="250000"/>
              </a:schemeClr>
            </a:gs>
            <a:gs pos="100000">
              <a:schemeClr val="phClr">
                <a:tint val="29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8700000"/>
            </a:lightRig>
          </a:scene3d>
          <a:sp3d contourW="12700" prstMaterial="dkEdge">
            <a:bevelT w="0" h="0" prst="relaxedInset"/>
            <a:contourClr>
              <a:schemeClr val="phClr">
                <a:shade val="65000"/>
                <a:satMod val="15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13200000"/>
            </a:lightRig>
          </a:scene3d>
          <a:sp3d prstMaterial="dkEdge">
            <a:bevelT w="63500" h="50800" prst="relaxedIns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hade val="95000"/>
                <a:satMod val="200000"/>
              </a:schemeClr>
            </a:gs>
            <a:gs pos="53000">
              <a:schemeClr val="phClr">
                <a:shade val="60000"/>
                <a:satMod val="220000"/>
              </a:schemeClr>
            </a:gs>
            <a:gs pos="100000">
              <a:schemeClr val="phClr">
                <a:shade val="45000"/>
                <a:satMod val="22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3000"/>
                <a:shade val="97000"/>
                <a:satMod val="230000"/>
              </a:schemeClr>
            </a:gs>
            <a:gs pos="100000">
              <a:schemeClr val="phClr">
                <a:shade val="35000"/>
                <a:satMod val="250000"/>
              </a:schemeClr>
            </a:gs>
          </a:gsLst>
          <a:path path="circle">
            <a:fillToRect l="15000" t="50000" r="85000" b="6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Kilter</Template>
  <TotalTime>127</TotalTime>
  <Words>201</Words>
  <Application>Microsoft Office PowerPoint</Application>
  <PresentationFormat>On-screen Show (4:3)</PresentationFormat>
  <Paragraphs>26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0" baseType="lpstr">
      <vt:lpstr>Kilter</vt:lpstr>
      <vt:lpstr>Thatch</vt:lpstr>
      <vt:lpstr>The Qwicky App</vt:lpstr>
      <vt:lpstr>The Qwicky App?</vt:lpstr>
      <vt:lpstr>Mobile App</vt:lpstr>
      <vt:lpstr>For Smartphone Use</vt:lpstr>
      <vt:lpstr>App Features</vt:lpstr>
      <vt:lpstr>No More “I didn’t know”</vt:lpstr>
      <vt:lpstr>The Qwicky App</vt:lpstr>
      <vt:lpstr>Image Sources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Quicky App</dc:title>
  <dc:creator>Abreu</dc:creator>
  <cp:lastModifiedBy>EC24</cp:lastModifiedBy>
  <cp:revision>27</cp:revision>
  <dcterms:created xsi:type="dcterms:W3CDTF">2013-05-18T19:02:02Z</dcterms:created>
  <dcterms:modified xsi:type="dcterms:W3CDTF">2013-05-20T22:40:40Z</dcterms:modified>
</cp:coreProperties>
</file>