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6" r:id="rId2"/>
  </p:sldMasterIdLst>
  <p:sldIdLst>
    <p:sldId id="256" r:id="rId3"/>
    <p:sldId id="257" r:id="rId4"/>
    <p:sldId id="261" r:id="rId5"/>
    <p:sldId id="259" r:id="rId6"/>
    <p:sldId id="258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7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lumMod val="84000"/>
              </a:srgb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lumMod val="84000"/>
              </a:srgb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1EA5EC-3A7A-43D5-A454-F9B80F42F3A3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F634FF-1E6D-41D0-9E40-9EDD38D33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The Qwicky App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By: Arjenis, Blerta, Randy, &amp; Christina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30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The Qwicky App?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Qwicky App is a mobile app that can be downloaded directly into your smart phone via internet or Wi-Fi access which allows students and professors to communicate directly through CUNY First account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FF00"/>
                </a:solidFill>
              </a:rPr>
              <a:t>Linked with the student’s CUNY First account, instant updates are sent thru the app to the students involving their classes, emails, events, etc… </a:t>
            </a:r>
          </a:p>
        </p:txBody>
      </p:sp>
    </p:spTree>
    <p:extLst>
      <p:ext uri="{BB962C8B-B14F-4D97-AF65-F5344CB8AC3E}">
        <p14:creationId xmlns:p14="http://schemas.microsoft.com/office/powerpoint/2010/main" xmlns="" val="104129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Mobile </a:t>
            </a:r>
            <a:r>
              <a:rPr lang="en-US" dirty="0" smtClean="0">
                <a:solidFill>
                  <a:schemeClr val="accent5"/>
                </a:solidFill>
              </a:rPr>
              <a:t>App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739106"/>
            <a:ext cx="6096000" cy="4248150"/>
          </a:xfrm>
        </p:spPr>
      </p:pic>
    </p:spTree>
    <p:extLst>
      <p:ext uri="{BB962C8B-B14F-4D97-AF65-F5344CB8AC3E}">
        <p14:creationId xmlns:p14="http://schemas.microsoft.com/office/powerpoint/2010/main" xmlns="" val="37873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For Smartphone Use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3319" y="1600200"/>
            <a:ext cx="6037362" cy="4525963"/>
          </a:xfrm>
        </p:spPr>
      </p:pic>
    </p:spTree>
    <p:extLst>
      <p:ext uri="{BB962C8B-B14F-4D97-AF65-F5344CB8AC3E}">
        <p14:creationId xmlns:p14="http://schemas.microsoft.com/office/powerpoint/2010/main" xmlns="" val="8590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App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Instant updates involving CUNY First account </a:t>
            </a:r>
          </a:p>
          <a:p>
            <a:r>
              <a:rPr lang="en-US" dirty="0">
                <a:solidFill>
                  <a:srgbClr val="FFFF00"/>
                </a:solidFill>
              </a:rPr>
              <a:t>Updated class enrollment made with each passing semester</a:t>
            </a:r>
          </a:p>
          <a:p>
            <a:r>
              <a:rPr lang="en-US" dirty="0">
                <a:solidFill>
                  <a:srgbClr val="FFFF00"/>
                </a:solidFill>
              </a:rPr>
              <a:t>Blackboard access installed in the program</a:t>
            </a:r>
          </a:p>
          <a:p>
            <a:r>
              <a:rPr lang="en-US" dirty="0">
                <a:solidFill>
                  <a:srgbClr val="FFFF00"/>
                </a:solidFill>
              </a:rPr>
              <a:t>Emails and notifications are directly sent to your phone keeping the user up to date with any last minute changes</a:t>
            </a:r>
          </a:p>
          <a:p>
            <a:r>
              <a:rPr lang="en-US" dirty="0">
                <a:solidFill>
                  <a:srgbClr val="FFFF00"/>
                </a:solidFill>
              </a:rPr>
              <a:t>No excuses! Instant reminders appear on your phone until the user has checked the latest update made</a:t>
            </a:r>
          </a:p>
          <a:p>
            <a:r>
              <a:rPr lang="en-US" dirty="0">
                <a:solidFill>
                  <a:srgbClr val="FFFF00"/>
                </a:solidFill>
              </a:rPr>
              <a:t>Instant messaging available for quick communication with classmates and Professors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9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No More “I didn’t know”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1958181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xmlns="" val="4011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The Qwicky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 more excuses</a:t>
            </a:r>
          </a:p>
          <a:p>
            <a:r>
              <a:rPr lang="en-US" dirty="0">
                <a:solidFill>
                  <a:srgbClr val="FFFF00"/>
                </a:solidFill>
              </a:rPr>
              <a:t>No more “I didn’t know”</a:t>
            </a:r>
          </a:p>
          <a:p>
            <a:r>
              <a:rPr lang="en-US" dirty="0">
                <a:solidFill>
                  <a:srgbClr val="FFFF00"/>
                </a:solidFill>
              </a:rPr>
              <a:t>Any and every update sent directly to your phone via The Qwicky </a:t>
            </a:r>
            <a:r>
              <a:rPr lang="en-US" dirty="0" smtClean="0">
                <a:solidFill>
                  <a:srgbClr val="FFFF00"/>
                </a:solidFill>
              </a:rPr>
              <a:t>App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 up to date with no surprises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40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Download App. Digital image. </a:t>
            </a:r>
            <a:r>
              <a:rPr lang="en-US" dirty="0" err="1">
                <a:solidFill>
                  <a:srgbClr val="FFFF00"/>
                </a:solidFill>
              </a:rPr>
              <a:t>CreativeCommonsSearch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N.p</a:t>
            </a:r>
            <a:r>
              <a:rPr lang="en-US" dirty="0">
                <a:solidFill>
                  <a:srgbClr val="FFFF00"/>
                </a:solidFill>
              </a:rPr>
              <a:t>., </a:t>
            </a:r>
            <a:r>
              <a:rPr lang="en-US" dirty="0" err="1">
                <a:solidFill>
                  <a:srgbClr val="FFFF00"/>
                </a:solidFill>
              </a:rPr>
              <a:t>n.d.</a:t>
            </a:r>
            <a:r>
              <a:rPr lang="en-US" dirty="0">
                <a:solidFill>
                  <a:srgbClr val="FFFF00"/>
                </a:solidFill>
              </a:rPr>
              <a:t> Web. 18 May 2013.</a:t>
            </a:r>
          </a:p>
          <a:p>
            <a:r>
              <a:rPr lang="en-US" dirty="0">
                <a:solidFill>
                  <a:srgbClr val="FFFF00"/>
                </a:solidFill>
              </a:rPr>
              <a:t>Mobile App Use. Digital image. </a:t>
            </a:r>
            <a:r>
              <a:rPr lang="en-US" dirty="0" err="1">
                <a:solidFill>
                  <a:srgbClr val="FFFF00"/>
                </a:solidFill>
              </a:rPr>
              <a:t>CreativeCommonsSearch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N.p</a:t>
            </a:r>
            <a:r>
              <a:rPr lang="en-US" dirty="0">
                <a:solidFill>
                  <a:srgbClr val="FFFF00"/>
                </a:solidFill>
              </a:rPr>
              <a:t>., </a:t>
            </a:r>
            <a:r>
              <a:rPr lang="en-US" dirty="0" err="1">
                <a:solidFill>
                  <a:srgbClr val="FFFF00"/>
                </a:solidFill>
              </a:rPr>
              <a:t>n.d.</a:t>
            </a:r>
            <a:r>
              <a:rPr lang="en-US" dirty="0">
                <a:solidFill>
                  <a:srgbClr val="FFFF00"/>
                </a:solidFill>
              </a:rPr>
              <a:t> Web. 18 May 2013.</a:t>
            </a:r>
          </a:p>
          <a:p>
            <a:r>
              <a:rPr lang="en-US" dirty="0">
                <a:solidFill>
                  <a:srgbClr val="FFFF00"/>
                </a:solidFill>
              </a:rPr>
              <a:t>Smartphones. Digital image. </a:t>
            </a:r>
            <a:r>
              <a:rPr lang="en-US" dirty="0" err="1">
                <a:solidFill>
                  <a:srgbClr val="FFFF00"/>
                </a:solidFill>
              </a:rPr>
              <a:t>CreativeCommonsSearch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N.p</a:t>
            </a:r>
            <a:r>
              <a:rPr lang="en-US" dirty="0">
                <a:solidFill>
                  <a:srgbClr val="FFFF00"/>
                </a:solidFill>
              </a:rPr>
              <a:t>., </a:t>
            </a:r>
            <a:r>
              <a:rPr lang="en-US" dirty="0" err="1">
                <a:solidFill>
                  <a:srgbClr val="FFFF00"/>
                </a:solidFill>
              </a:rPr>
              <a:t>n.d.</a:t>
            </a:r>
            <a:r>
              <a:rPr lang="en-US" dirty="0">
                <a:solidFill>
                  <a:srgbClr val="FFFF00"/>
                </a:solidFill>
              </a:rPr>
              <a:t> Web. 18 May 2013.</a:t>
            </a:r>
          </a:p>
        </p:txBody>
      </p:sp>
    </p:spTree>
    <p:extLst>
      <p:ext uri="{BB962C8B-B14F-4D97-AF65-F5344CB8AC3E}">
        <p14:creationId xmlns:p14="http://schemas.microsoft.com/office/powerpoint/2010/main" xmlns="" val="4127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127</TotalTime>
  <Words>201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Kilter</vt:lpstr>
      <vt:lpstr>Thatch</vt:lpstr>
      <vt:lpstr>The Qwicky App</vt:lpstr>
      <vt:lpstr>The Qwicky App?</vt:lpstr>
      <vt:lpstr>Mobile App</vt:lpstr>
      <vt:lpstr>For Smartphone Use</vt:lpstr>
      <vt:lpstr>App Features</vt:lpstr>
      <vt:lpstr>No More “I didn’t know”</vt:lpstr>
      <vt:lpstr>The Qwicky App</vt:lpstr>
      <vt:lpstr>Image Sources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Quicky App</dc:title>
  <dc:creator>Abreu</dc:creator>
  <cp:lastModifiedBy>EC24</cp:lastModifiedBy>
  <cp:revision>27</cp:revision>
  <dcterms:created xsi:type="dcterms:W3CDTF">2013-05-18T19:02:02Z</dcterms:created>
  <dcterms:modified xsi:type="dcterms:W3CDTF">2013-05-20T22:40:40Z</dcterms:modified>
</cp:coreProperties>
</file>