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256" r:id="rId3"/>
    <p:sldId id="257" r:id="rId4"/>
    <p:sldId id="258" r:id="rId5"/>
    <p:sldId id="260" r:id="rId6"/>
    <p:sldId id="262" r:id="rId7"/>
    <p:sldId id="263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9" autoAdjust="0"/>
    <p:restoredTop sz="94660"/>
  </p:normalViewPr>
  <p:slideViewPr>
    <p:cSldViewPr>
      <p:cViewPr>
        <p:scale>
          <a:sx n="91" d="100"/>
          <a:sy n="91" d="100"/>
        </p:scale>
        <p:origin x="-2244" y="-9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5B24-F832-43CA-B18B-1294A7AF36D6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FBAF-479F-460F-A2C4-72A51983D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5B24-F832-43CA-B18B-1294A7AF36D6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FBAF-479F-460F-A2C4-72A51983D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5B24-F832-43CA-B18B-1294A7AF36D6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FBAF-479F-460F-A2C4-72A51983D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5B24-F832-43CA-B18B-1294A7AF36D6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FBAF-479F-460F-A2C4-72A51983D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5B24-F832-43CA-B18B-1294A7AF36D6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FBAF-479F-460F-A2C4-72A51983D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5B24-F832-43CA-B18B-1294A7AF36D6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FBAF-479F-460F-A2C4-72A51983D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5B24-F832-43CA-B18B-1294A7AF36D6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FBAF-479F-460F-A2C4-72A51983D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5B24-F832-43CA-B18B-1294A7AF36D6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FBAF-479F-460F-A2C4-72A51983D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5B24-F832-43CA-B18B-1294A7AF36D6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FBAF-479F-460F-A2C4-72A51983D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5B24-F832-43CA-B18B-1294A7AF36D6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FBAF-479F-460F-A2C4-72A51983D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5B24-F832-43CA-B18B-1294A7AF36D6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FBAF-479F-460F-A2C4-72A51983D065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9C35B24-F832-43CA-B18B-1294A7AF36D6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763FBAF-479F-460F-A2C4-72A51983D0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76201"/>
            <a:ext cx="7117180" cy="1676399"/>
          </a:xfrm>
        </p:spPr>
        <p:txBody>
          <a:bodyPr/>
          <a:lstStyle/>
          <a:p>
            <a:r>
              <a:rPr lang="en-US" sz="2800" dirty="0" smtClean="0">
                <a:latin typeface="Algerian" pitchFamily="82" charset="0"/>
              </a:rPr>
              <a:t>Project: Automatic </a:t>
            </a:r>
            <a:r>
              <a:rPr lang="en-US" sz="2800" dirty="0">
                <a:latin typeface="Algerian" pitchFamily="82" charset="0"/>
              </a:rPr>
              <a:t>ID </a:t>
            </a:r>
            <a:r>
              <a:rPr lang="en-US" sz="2800" dirty="0" smtClean="0">
                <a:latin typeface="Algerian" pitchFamily="82" charset="0"/>
              </a:rPr>
              <a:t>Scanner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dirty="0" smtClean="0">
                <a:latin typeface="Algerian" pitchFamily="82" charset="0"/>
              </a:rPr>
              <a:t/>
            </a:r>
            <a:br>
              <a:rPr lang="en-US" sz="2000" dirty="0" smtClean="0">
                <a:latin typeface="Algerian" pitchFamily="82" charset="0"/>
              </a:rPr>
            </a:br>
            <a:r>
              <a:rPr lang="en-US" sz="2000" dirty="0" smtClean="0">
                <a:latin typeface="Algerian" pitchFamily="82" charset="0"/>
              </a:rPr>
              <a:t>Alias: </a:t>
            </a:r>
            <a:r>
              <a:rPr lang="en-US" sz="2000" dirty="0" smtClean="0">
                <a:latin typeface="Algerian" pitchFamily="82" charset="0"/>
              </a:rPr>
              <a:t>“ </a:t>
            </a:r>
            <a:r>
              <a:rPr lang="en-US" sz="2000" dirty="0">
                <a:solidFill>
                  <a:srgbClr val="00B050"/>
                </a:solidFill>
                <a:latin typeface="Algerian" pitchFamily="82" charset="0"/>
              </a:rPr>
              <a:t>Go green</a:t>
            </a:r>
            <a:r>
              <a:rPr lang="en-US" sz="2000" dirty="0">
                <a:latin typeface="Algerian" pitchFamily="82" charset="0"/>
              </a:rPr>
              <a:t>, $ave </a:t>
            </a:r>
            <a:r>
              <a:rPr lang="en-US" sz="2000" dirty="0">
                <a:solidFill>
                  <a:srgbClr val="FF9900"/>
                </a:solidFill>
                <a:latin typeface="Algerian" pitchFamily="82" charset="0"/>
              </a:rPr>
              <a:t>time</a:t>
            </a:r>
            <a:r>
              <a:rPr lang="en-US" sz="2000" dirty="0">
                <a:latin typeface="Algerian" pitchFamily="82" charset="0"/>
              </a:rPr>
              <a:t>”</a:t>
            </a:r>
            <a:endParaRPr lang="en-US" sz="20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By Derek Ametam &amp; William Wong </a:t>
            </a:r>
            <a:endParaRPr lang="en-US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2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914399"/>
          </a:xfrm>
        </p:spPr>
        <p:txBody>
          <a:bodyPr/>
          <a:lstStyle/>
          <a:p>
            <a:r>
              <a:rPr lang="en-US" sz="3200" b="1" u="sng" dirty="0"/>
              <a:t>Main Objective for this Project</a:t>
            </a:r>
            <a:r>
              <a:rPr lang="en-US" b="1" u="sng" dirty="0"/>
              <a:t/>
            </a:r>
            <a:br>
              <a:rPr lang="en-US" b="1" u="sng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143000"/>
            <a:ext cx="7162800" cy="4495800"/>
          </a:xfrm>
        </p:spPr>
        <p:txBody>
          <a:bodyPr>
            <a:normAutofit fontScale="85000" lnSpcReduction="10000"/>
          </a:bodyPr>
          <a:lstStyle/>
          <a:p>
            <a:endParaRPr lang="en-US" b="1" u="sng" dirty="0" smtClean="0"/>
          </a:p>
          <a:p>
            <a:pPr marL="457200" indent="-457200" algn="l">
              <a:buFont typeface="Wingdings" pitchFamily="2" charset="2"/>
              <a:buChar char="§"/>
            </a:pPr>
            <a:r>
              <a:rPr lang="en-US" dirty="0" smtClean="0"/>
              <a:t>To Create a system for student to swipe their student ID when they enter the class .</a:t>
            </a:r>
          </a:p>
          <a:p>
            <a:pPr marL="457200" indent="-457200" algn="l">
              <a:buFont typeface="Wingdings" pitchFamily="2" charset="2"/>
              <a:buChar char="§"/>
            </a:pPr>
            <a:endParaRPr lang="en-US" dirty="0" smtClean="0"/>
          </a:p>
          <a:p>
            <a:pPr marL="457200" indent="-457200" algn="l">
              <a:buFont typeface="Wingdings" pitchFamily="2" charset="2"/>
              <a:buChar char="§"/>
            </a:pPr>
            <a:r>
              <a:rPr lang="en-US" dirty="0" smtClean="0"/>
              <a:t>To Use the constructed Technology to save  precious time.</a:t>
            </a:r>
          </a:p>
          <a:p>
            <a:pPr marL="457200" indent="-457200" algn="l">
              <a:buFont typeface="Wingdings" pitchFamily="2" charset="2"/>
              <a:buChar char="§"/>
            </a:pPr>
            <a:endParaRPr lang="en-US" dirty="0"/>
          </a:p>
          <a:p>
            <a:pPr marL="457200" indent="-457200" algn="l">
              <a:buFont typeface="Wingdings" pitchFamily="2" charset="2"/>
              <a:buChar char="§"/>
            </a:pPr>
            <a:r>
              <a:rPr lang="en-US" dirty="0" smtClean="0"/>
              <a:t>Making the world a better and convenient place to live.</a:t>
            </a:r>
          </a:p>
          <a:p>
            <a:pPr marL="457200" indent="-457200" algn="l">
              <a:buFont typeface="Wingdings" pitchFamily="2" charset="2"/>
              <a:buChar char="§"/>
            </a:pPr>
            <a:endParaRPr lang="en-US" dirty="0"/>
          </a:p>
          <a:p>
            <a:pPr marL="457200" indent="-457200" algn="l">
              <a:buFont typeface="Wingdings" pitchFamily="2" charset="2"/>
              <a:buChar char="§"/>
            </a:pPr>
            <a:r>
              <a:rPr lang="en-US" dirty="0" smtClean="0"/>
              <a:t>Make the Professors job more easier than taking Attendance before class.</a:t>
            </a:r>
          </a:p>
          <a:p>
            <a:pPr marL="457200" indent="-457200" algn="l">
              <a:buFont typeface="Wingdings" pitchFamily="2" charset="2"/>
              <a:buChar char="§"/>
            </a:pPr>
            <a:endParaRPr lang="en-US" dirty="0"/>
          </a:p>
          <a:p>
            <a:pPr marL="457200" indent="-457200" algn="l">
              <a:buFont typeface="Wingdings" pitchFamily="2" charset="2"/>
              <a:buChar char="§"/>
            </a:pPr>
            <a:r>
              <a:rPr lang="en-US" dirty="0" smtClean="0"/>
              <a:t>Saving some trees and going green to save our planet.</a:t>
            </a:r>
            <a:endParaRPr lang="en-US" dirty="0"/>
          </a:p>
          <a:p>
            <a:pPr marL="457200" indent="-457200" algn="l">
              <a:buFont typeface="Wingdings" pitchFamily="2" charset="2"/>
              <a:buChar char="§"/>
            </a:pPr>
            <a:endParaRPr lang="en-US" dirty="0" smtClean="0"/>
          </a:p>
          <a:p>
            <a:pPr marL="457200" indent="-457200" algn="l">
              <a:buFont typeface="Wingdings" pitchFamily="2" charset="2"/>
              <a:buChar char="§"/>
            </a:pPr>
            <a:endParaRPr lang="en-US" dirty="0"/>
          </a:p>
          <a:p>
            <a:pPr marL="457200" indent="-457200" algn="l">
              <a:buFont typeface="Wingdings" pitchFamily="2" charset="2"/>
              <a:buChar char="§"/>
            </a:pPr>
            <a:endParaRPr lang="en-US" dirty="0" smtClean="0"/>
          </a:p>
          <a:p>
            <a:pPr marL="457200" indent="-457200" algn="l">
              <a:buFont typeface="Wingdings" pitchFamily="2" charset="2"/>
              <a:buChar char="§"/>
            </a:pPr>
            <a:endParaRPr lang="en-US" dirty="0"/>
          </a:p>
          <a:p>
            <a:pPr marL="457200" indent="-457200" algn="l">
              <a:buFont typeface="Wingdings" pitchFamily="2" charset="2"/>
              <a:buChar char="§"/>
            </a:pPr>
            <a:endParaRPr lang="en-US" dirty="0" smtClean="0"/>
          </a:p>
          <a:p>
            <a:pPr marL="457200" indent="-457200" algn="l">
              <a:buFont typeface="Wingdings" pitchFamily="2" charset="2"/>
              <a:buChar char="§"/>
            </a:pPr>
            <a:endParaRPr lang="en-US" dirty="0"/>
          </a:p>
          <a:p>
            <a:pPr marL="457200" indent="-457200" algn="l">
              <a:buFont typeface="Wingdings" pitchFamily="2" charset="2"/>
              <a:buChar char="§"/>
            </a:pPr>
            <a:endParaRPr lang="en-US" dirty="0" smtClean="0"/>
          </a:p>
          <a:p>
            <a:pPr marL="457200" indent="-457200" algn="l">
              <a:buFont typeface="Wingdings" pitchFamily="2" charset="2"/>
              <a:buChar char="§"/>
            </a:pPr>
            <a:endParaRPr lang="en-US" dirty="0"/>
          </a:p>
          <a:p>
            <a:pPr marL="457200" indent="-457200" algn="l">
              <a:buFont typeface="Wingdings" pitchFamily="2" charset="2"/>
              <a:buChar char="§"/>
            </a:pPr>
            <a:endParaRPr lang="en-US" dirty="0" smtClean="0"/>
          </a:p>
          <a:p>
            <a:pPr marL="457200" indent="-457200" algn="l">
              <a:buFont typeface="Wingdings" pitchFamily="2" charset="2"/>
              <a:buChar char="§"/>
            </a:pPr>
            <a:endParaRPr lang="en-US" dirty="0"/>
          </a:p>
          <a:p>
            <a:pPr marL="457200" indent="-457200" algn="l">
              <a:buFont typeface="Wingdings" pitchFamily="2" charset="2"/>
              <a:buChar char="§"/>
            </a:pPr>
            <a:endParaRPr lang="en-US" dirty="0" smtClean="0"/>
          </a:p>
          <a:p>
            <a:pPr marL="457200" indent="-457200" algn="l">
              <a:buFont typeface="Wingdings" pitchFamily="2" charset="2"/>
              <a:buChar char="§"/>
            </a:pPr>
            <a:endParaRPr lang="en-US" dirty="0"/>
          </a:p>
          <a:p>
            <a:pPr marL="457200" indent="-457200" algn="l">
              <a:buFont typeface="Wingdings" pitchFamily="2" charset="2"/>
              <a:buChar char="§"/>
            </a:pPr>
            <a:endParaRPr lang="en-US" dirty="0" smtClean="0"/>
          </a:p>
          <a:p>
            <a:pPr marL="457200" indent="-457200" algn="l">
              <a:buFont typeface="Wingdings" pitchFamily="2" charset="2"/>
              <a:buChar char="§"/>
            </a:pPr>
            <a:endParaRPr lang="en-US" dirty="0"/>
          </a:p>
          <a:p>
            <a:pPr marL="457200" indent="-457200" algn="l">
              <a:buFont typeface="Wingdings" pitchFamily="2" charset="2"/>
              <a:buChar char="§"/>
            </a:pPr>
            <a:endParaRPr lang="en-US" dirty="0" smtClean="0"/>
          </a:p>
          <a:p>
            <a:pPr marL="457200" indent="-457200" algn="l">
              <a:buFont typeface="Wingdings" pitchFamily="2" charset="2"/>
              <a:buChar char="§"/>
            </a:pPr>
            <a:endParaRPr lang="en-US" dirty="0"/>
          </a:p>
          <a:p>
            <a:pPr marL="457200" indent="-457200" algn="l">
              <a:buFont typeface="Wingdings" pitchFamily="2" charset="2"/>
              <a:buChar char="§"/>
            </a:pPr>
            <a:endParaRPr lang="en-US" dirty="0" smtClean="0"/>
          </a:p>
          <a:p>
            <a:pPr marL="457200" indent="-457200" algn="l">
              <a:buFont typeface="Wingdings" pitchFamily="2" charset="2"/>
              <a:buChar char="§"/>
            </a:pPr>
            <a:endParaRPr lang="en-US" dirty="0"/>
          </a:p>
          <a:p>
            <a:pPr marL="457200" indent="-457200" algn="l">
              <a:buFont typeface="Wingdings" pitchFamily="2" charset="2"/>
              <a:buChar char="§"/>
            </a:pPr>
            <a:endParaRPr lang="en-US" dirty="0" smtClean="0"/>
          </a:p>
          <a:p>
            <a:pPr marL="457200" indent="-457200" algn="l">
              <a:buFont typeface="Wingdings" pitchFamily="2" charset="2"/>
              <a:buChar char="§"/>
            </a:pPr>
            <a:endParaRPr lang="en-US" dirty="0"/>
          </a:p>
          <a:p>
            <a:pPr marL="457200" indent="-457200" algn="l">
              <a:buFont typeface="Wingdings" pitchFamily="2" charset="2"/>
              <a:buChar char="§"/>
            </a:pPr>
            <a:endParaRPr lang="en-US" dirty="0" smtClean="0"/>
          </a:p>
          <a:p>
            <a:pPr marL="457200" indent="-457200" algn="l">
              <a:buFont typeface="Wingdings" pitchFamily="2" charset="2"/>
              <a:buChar char="§"/>
            </a:pPr>
            <a:endParaRPr lang="en-US" dirty="0"/>
          </a:p>
          <a:p>
            <a:pPr marL="457200" indent="-457200" algn="l">
              <a:buFont typeface="Wingdings" pitchFamily="2" charset="2"/>
              <a:buChar char="§"/>
            </a:pPr>
            <a:endParaRPr lang="en-US" dirty="0" smtClean="0"/>
          </a:p>
          <a:p>
            <a:pPr marL="457200" indent="-457200" algn="l">
              <a:buFont typeface="Wingdings" pitchFamily="2" charset="2"/>
              <a:buChar char="§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19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The ID Scanner can be used in many places and for different reasons. In this project, its been used as a class register.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students swipes their ID’s in the Id Scanner, to verify their present to school on that day.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Python records, process and output the data on a spreadsheet.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Spreadsheet represents the student coming to school or not and if they were late or not.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650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228601"/>
            <a:ext cx="7125113" cy="685800"/>
          </a:xfrm>
        </p:spPr>
        <p:txBody>
          <a:bodyPr/>
          <a:lstStyle/>
          <a:p>
            <a:r>
              <a:rPr lang="en-US" dirty="0" smtClean="0"/>
              <a:t>Project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838200"/>
            <a:ext cx="7125112" cy="502059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10/18/2012 – 10/24/2012 Begin Testing of USB Shield and Arduino Uno Board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10/25/2012 – 10/31/2012 Test USB Magnetic Stripe Reader (If device arrives by then)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11/01/2012 – 11/14/2012 Develop a functional prototype and code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11/15/2012 – 11/21/2012 </a:t>
            </a:r>
            <a:r>
              <a:rPr lang="en-US" dirty="0" smtClean="0"/>
              <a:t>Test </a:t>
            </a:r>
            <a:r>
              <a:rPr lang="en-US" dirty="0" smtClean="0"/>
              <a:t>prototype and code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11/15/2012 </a:t>
            </a:r>
            <a:r>
              <a:rPr lang="en-US" dirty="0">
                <a:solidFill>
                  <a:srgbClr val="FF0000"/>
                </a:solidFill>
              </a:rPr>
              <a:t>– 12/13/2012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/>
              <a:t>11/22/2012 – 11/29/2012 Work </a:t>
            </a:r>
            <a:r>
              <a:rPr lang="en-US" dirty="0" smtClean="0"/>
              <a:t>on Presentation Slides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11/22/2012 </a:t>
            </a:r>
            <a:r>
              <a:rPr lang="en-US" dirty="0">
                <a:solidFill>
                  <a:srgbClr val="FF0000"/>
                </a:solidFill>
              </a:rPr>
              <a:t>– 12/15/2012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/>
              <a:t>12/06/2012 </a:t>
            </a:r>
            <a:r>
              <a:rPr lang="en-US" dirty="0" smtClean="0"/>
              <a:t>Presentation Day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FF0000"/>
                </a:solidFill>
              </a:rPr>
              <a:t>12/20/2012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36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Schematic of the projects Schedule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371600"/>
            <a:ext cx="8458200" cy="5334000"/>
          </a:xfrm>
        </p:spPr>
      </p:pic>
    </p:spTree>
    <p:extLst>
      <p:ext uri="{BB962C8B-B14F-4D97-AF65-F5344CB8AC3E}">
        <p14:creationId xmlns:p14="http://schemas.microsoft.com/office/powerpoint/2010/main" val="338531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572" y="152400"/>
            <a:ext cx="7125113" cy="990599"/>
          </a:xfrm>
        </p:spPr>
        <p:txBody>
          <a:bodyPr>
            <a:normAutofit/>
          </a:bodyPr>
          <a:lstStyle/>
          <a:p>
            <a:r>
              <a:rPr lang="en-US" dirty="0" smtClean="0"/>
              <a:t>Equipment (Hardware)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35" y="1649893"/>
            <a:ext cx="3370076" cy="206906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511" y="4089278"/>
            <a:ext cx="2381250" cy="2362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511" y="1649893"/>
            <a:ext cx="2857500" cy="20839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35" y="4038600"/>
            <a:ext cx="3283800" cy="2362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33535" y="1280561"/>
            <a:ext cx="1887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Arduino Uno </a:t>
            </a:r>
            <a:r>
              <a:rPr lang="en-US" sz="1200" dirty="0" smtClean="0"/>
              <a:t>$29.99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4650037" y="1280561"/>
            <a:ext cx="2946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Magnetic Stripe Reader </a:t>
            </a:r>
            <a:r>
              <a:rPr lang="en-US" sz="1200" dirty="0" smtClean="0"/>
              <a:t>$58.00 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470930" y="3669268"/>
            <a:ext cx="2844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USB Shield for Arduino </a:t>
            </a:r>
            <a:r>
              <a:rPr lang="en-US" sz="1200" dirty="0" smtClean="0"/>
              <a:t>$30.00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4687584" y="3733801"/>
            <a:ext cx="1074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Laptop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4211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Equipment (Software)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360283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Microsoft Excel 2007 or higher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Data Nitro Add-in for Excel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Python 2.7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856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1"/>
            <a:ext cx="7125113" cy="749198"/>
          </a:xfrm>
        </p:spPr>
        <p:txBody>
          <a:bodyPr>
            <a:normAutofit/>
          </a:bodyPr>
          <a:lstStyle/>
          <a:p>
            <a:r>
              <a:rPr lang="en-US" dirty="0" smtClean="0"/>
              <a:t>Physical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1434998"/>
            <a:ext cx="8523989" cy="4661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727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Scans Card</a:t>
            </a:r>
          </a:p>
          <a:p>
            <a:r>
              <a:rPr lang="en-US" dirty="0" smtClean="0"/>
              <a:t>Python Code checks to see if name is already on roster</a:t>
            </a:r>
          </a:p>
          <a:p>
            <a:r>
              <a:rPr lang="en-US" dirty="0" smtClean="0"/>
              <a:t>If name is on roster set to either 1 or 0.5</a:t>
            </a:r>
          </a:p>
          <a:p>
            <a:r>
              <a:rPr lang="en-US" dirty="0" smtClean="0"/>
              <a:t>If name is not on roster, add name to the end of roster</a:t>
            </a:r>
            <a:endParaRPr lang="en-US" dirty="0"/>
          </a:p>
          <a:p>
            <a:r>
              <a:rPr lang="en-US" dirty="0" smtClean="0"/>
              <a:t>If student not present to scan set to 0</a:t>
            </a:r>
          </a:p>
          <a:p>
            <a:r>
              <a:rPr lang="en-US" dirty="0" smtClean="0"/>
              <a:t>Writes to Excel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44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901</TotalTime>
  <Words>316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Spring</vt:lpstr>
      <vt:lpstr>Project: Automatic ID Scanner  Alias: “ Go green, $ave time”</vt:lpstr>
      <vt:lpstr>Main Objective for this Project </vt:lpstr>
      <vt:lpstr>Application</vt:lpstr>
      <vt:lpstr>Project Schedule</vt:lpstr>
      <vt:lpstr>Schematic of the projects Schedule</vt:lpstr>
      <vt:lpstr>Equipment (Hardware)</vt:lpstr>
      <vt:lpstr>Equipment (Software)</vt:lpstr>
      <vt:lpstr>Physical Construction</vt:lpstr>
      <vt:lpstr>How It Works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 Scanner</dc:title>
  <dc:creator>derek</dc:creator>
  <cp:lastModifiedBy>Derek Ametam</cp:lastModifiedBy>
  <cp:revision>24</cp:revision>
  <dcterms:created xsi:type="dcterms:W3CDTF">2012-12-15T02:00:42Z</dcterms:created>
  <dcterms:modified xsi:type="dcterms:W3CDTF">2012-12-20T17:56:34Z</dcterms:modified>
</cp:coreProperties>
</file>