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9" r:id="rId4"/>
    <p:sldId id="260" r:id="rId5"/>
    <p:sldId id="261" r:id="rId6"/>
    <p:sldId id="264" r:id="rId7"/>
    <p:sldId id="257" r:id="rId8"/>
    <p:sldId id="258" r:id="rId9"/>
    <p:sldId id="265" r:id="rId10"/>
    <p:sldId id="266" r:id="rId11"/>
    <p:sldId id="262" r:id="rId12"/>
    <p:sldId id="268" r:id="rId13"/>
    <p:sldId id="271" r:id="rId14"/>
    <p:sldId id="272" r:id="rId15"/>
    <p:sldId id="270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6" y="-5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E2AA-0134-4BAF-938F-BEE034313F4C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F356-0B4A-4D92-9DB9-B2F1297F8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9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E2AA-0134-4BAF-938F-BEE034313F4C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F356-0B4A-4D92-9DB9-B2F1297F8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1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E2AA-0134-4BAF-938F-BEE034313F4C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F356-0B4A-4D92-9DB9-B2F1297F8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E2AA-0134-4BAF-938F-BEE034313F4C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F356-0B4A-4D92-9DB9-B2F1297F8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52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E2AA-0134-4BAF-938F-BEE034313F4C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F356-0B4A-4D92-9DB9-B2F1297F8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1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E2AA-0134-4BAF-938F-BEE034313F4C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F356-0B4A-4D92-9DB9-B2F1297F8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6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E2AA-0134-4BAF-938F-BEE034313F4C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F356-0B4A-4D92-9DB9-B2F1297F8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0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E2AA-0134-4BAF-938F-BEE034313F4C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F356-0B4A-4D92-9DB9-B2F1297F8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56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E2AA-0134-4BAF-938F-BEE034313F4C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F356-0B4A-4D92-9DB9-B2F1297F8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9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E2AA-0134-4BAF-938F-BEE034313F4C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F356-0B4A-4D92-9DB9-B2F1297F8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89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E2AA-0134-4BAF-938F-BEE034313F4C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F356-0B4A-4D92-9DB9-B2F1297F8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0E2AA-0134-4BAF-938F-BEE034313F4C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F356-0B4A-4D92-9DB9-B2F1297F8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7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/>
          <a:p>
            <a:r>
              <a:rPr lang="en-US" dirty="0" smtClean="0"/>
              <a:t>3X3X3 LED CUBE</a:t>
            </a:r>
            <a:endParaRPr lang="en-US" dirty="0"/>
          </a:p>
        </p:txBody>
      </p:sp>
      <p:pic>
        <p:nvPicPr>
          <p:cNvPr id="4" name="Picture 3" descr="C:\Users\JASON WU\Desktop\IMG_17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4349115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43000" y="5410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By JASON WU CET4711 FINAL PROJECT</a:t>
            </a:r>
          </a:p>
        </p:txBody>
      </p:sp>
    </p:spTree>
    <p:extLst>
      <p:ext uri="{BB962C8B-B14F-4D97-AF65-F5344CB8AC3E}">
        <p14:creationId xmlns:p14="http://schemas.microsoft.com/office/powerpoint/2010/main" val="177444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CUBE</a:t>
            </a:r>
            <a:endParaRPr lang="en-US" dirty="0"/>
          </a:p>
        </p:txBody>
      </p:sp>
      <p:sp>
        <p:nvSpPr>
          <p:cNvPr id="4" name="AutoShape 2" descr="data:image/jpeg;base64,/9j/4AAQSkZJRgABAQAAAQABAAD/2wCEAAkGBhQREBQUExQWFBUWGBcYFBcYFRoXGBcaFhsYFx0eGRkaHiYgGBkjGRcYIS8gIycpLiwsGx8xNTEqNSYrLCsBCQoKDgwOGg8PGiwkHiMsKiwsMTQzMCosLiktNSwsNCwsKiw1LCwsLCwvNSwtLC8pKSwpLiwsNCwsLCwvLCwvLP/AABEIAM0A9gMBIgACEQEDEQH/xAAcAAEAAgMBAQEAAAAAAAAAAAAABQYDBAcCCAH/xABPEAACAQMCAwUDBA0LAwEJAAABAgMABBESIQUGMQcTIkFRYXGBFCMykRUkM0JSU2KTobGywdIIFyU1VHJzgpLR8BZDszQmNmN0g4TD4fH/xAAaAQEAAwEBAQAAAAAAAAAAAAAAAgMEAQUG/8QAPREAAQMCAwUEBwYEBwAAAAAAAQACAwQREiExBUFRYZETcYGxFCIyUsHC8EJiY6Gy0TM0guEVJCVDcoPx/9oADAMBAAIRAxEAPwDuNKUoiUpSiJSlKIlKUoiUpSiJSlKIlKUoiUpSiJSlQHMfPVnYMqXMwR2GQoVnbHTJCA4Gc7nrg+hqbI3SOwsBJ4DMoTZT9K17C/SeJJYmDxuAyMOhBqtr2o2BuxaibLltAbSe7L506dfTOfP6PtqTIZH3wtJtrlp3rlwrZSsN5eJFG0kjBEQFmY7AAbkmq9y72j2V9M0MEp7wZ0qylNYG5KZ67b42OATjFcbE9zS5rSQNTbId6XCs9KUqtdSlKURKUpREpSlESlKURKUpREpSlESlKURKUpREpSlESlKURKUpREpSlESvmrtiP9M3Puh/8MdfStcb527LIPlMkhlmZpIru4OShw0WllUeHOjxY9cAV7Oxq2OiqO1k0sR1sq5GlwsFMdkt2/2Cl8RzGbgJ6r4de3+ZifjXAhX0xwLs/hj4UbMSS93NiRmDKrgtoYgELgDwgdDsTXP7fsosjPHGWl8V5PB9NM6IoZZBjwfS1IN/TNels/bFPSzTyOaSJHXHdc/uoPjLgBwVx7Ubhm4AzEnLLb6j66njJ6e2uL9n0pXitmVJB7+MbejHSR8QSPjX0JzPyLBfQRQytKEi+iEcLnAAGrKkHoPKuf8AIXZ1a/KreUNJqSCK5HjXHed4wwQE+jhRtWbZ+1Iaailp3Akvxd2YsuvYXOBXZBSlK+dVyUpSiJSlKIlKUoiUpSiJSlKIlKUoiUpSiJSlKIlKUoiUpVM7T+em4ZbIYlVppWKpqzpUKMsxAxnGVGMj6XswbYIXzyCOMXJyC4TYXKudK5n2T9pc3EJHt7kKZFTWjqNOoAgMGHTI1LgjHn8Y3tO7V7i0vDbWoCd1pMjsoYuXVXAUHIChWG/Un0A33t2VUuqTSgeuM9crcbqOMWxLr1KgOR+aPshYx3GArHKyKOgdTg4z5HYj2EVyPjvbZeC8k7gxiFHZUQpqDqpIBZj4vEN9iMfrhTbMqKmV0UY9Zt7+GVkc8AXK73UHzFy0LtgSdu7kjIyRtIUJOR/cxj2/CpDg/ElubeKdMhZUVwD1AYA4PtGcVF8z89WnDyq3EmHfdUVS7ac41EDoux3PXBxnFYmRPe7A0EngMz0Urrzy1fvNbju8aYyYvnPpHu8LuV2PvqN45wNbeM3Mm5imNwCh8YeQqCBkAaDtt7OtZ+zO4WSyZ0OVaaUqfUEiq9zp2o2MsM9rHIzOcKGCHuyQy5w3psd8Y9uN66yCWS4Y0m2tgTbv4JcBWDiXGJo5YQzsDO8SwhVUxsGxrEhIJBALEb/g4z4q034R8gurBkIJcfJpcDGpeq+p29p+9FfvN9ysbcMd2CokgZmOwUKikk+wAVEzdodpxG9s44C+qO4B8SaQ4x1Xfp7GwfZVccckmNzWkhtrm2netU0TY4o3g5uBPQkLp9KClcWZKUpREpSlESlKURKUpREpSlESlKURKUpREpSlESlKURK4r/KDvg0lrCAxZA7tt4cSFVXf1zG23urtVQfOYJtDjOe8g6f40daqOpNLM2YC5H1zUXDELLjXYMh+yj5UjFvINx564tvfUD2nXnf8VupEV9OpVyVxvFGkbfDUjfCu98q3YL3moFM3LkB8DK6I1BG+CMqdxWjznqaQ92C+bO7XCnzfugBnpnqQPPFeo3bbxVmrw5kW17uSh2Yw4VEdj92IOCPLIGCxvPIwAy2lAGOB5nArgtyrF2Oht2OMj1O1fVvDuNR/JYpHOjKLlW+kDjcY6k5B6Deqfx3iGmSeZRrjF3Yu7BsYRUTLD8LdSuPX3Go0m2H000kzW3Lzc58yeCOjuAFZ+QFxwuyBGD3EW3+UVwvtklJ4zcAkkKsIX2DukbA+LE/GvpJGBAI3B6H1rj3PXZraLcSTSSTnXDdXDkurYaPQVA8GdPjxj0xvtUdk18dJVGeQHQ6c12Rpc2wW32M3DDg12QSCkk2j2fMxtt8d64bj9Vd/7OeTUfgjQs0qLcv3jMjhW/7Y8JA2B7vGCDtn1qice7ObaFDoMur5XJACzLp0JjBY6Nmyw+AO21enQ7ap6eeeVzTaQ3Hdnr1UHRkgDgrZ2vnPDLQnfK//AI1rl3ILY4pZY/Hx/pYD9Vds574Mko4dbSbo0gjfBxkaVU4NUblvlCCPiPDWjBUmOOZizYUuGY+HbfYAY9dq8vZm1I6WnqIHNJL9NLZttmvSrGF0MB5O/UV3YV+0FK8ZZEpSlESlKURKUpREpSlESlKURKUpRErxLKEUsxCqoJYk4AA3JJPQAV7qm9r05Tg1yVOM90p9zSxqR8QSKthj7WRsfEgdclwmwupbgvO1neSNHb3CSOvVRkEgdSuoDWvtXIre4zxyCziMtxIsSDbLeZ64UDdmwDsATtXzL2fXbR8VsypwTPGp/uyHQw+KsRV8/lCN87Zj8iU4+MdfQz7DbHXx0gebOF779/7KoS3YXLr3B+Nw3cQlt5FlQ7ZU9D6EHdTuNiAd60uYudLSwKi5mEZfJVdLuxA88IpIHtNc0/k8zHN4ufDiFseWT3oz9QH1VUO2Gdm4zcgnIURKvsHdRtgf5mY/GoQbGbJtF9G5xs3O++2X7oZLMxL6Osb5Jo1kiYOjgFWByCDXu4t1kXS6hhkHB9VIYH3ggEH1Fc77Brhm4Y4JyEuJFUegKxvgf5nY/GpLtU54fhtshhC99KxVSwyFVRlmx5kZUb7eLz6V5T6J/pZpY8ziLQrA71cRWxAc8WktzvEIA4X0bKjY9fM7E1YvsVF+D+k/71ybsl5umvuKSNcFS/ydsEKF2V4xggbef66y9qfanc2t4bW1ZY+7CGRygZizAPpGoEBdJXyzudxirm7JqXVRpLeuOluN1ztBhxKas7x34bc3Jb56CWQxMAPDhAuCuMMNMjjcHr6gESbxj7CNIQC8sHeSMQMs7+Mk/wCZiR6eWKq/KHEu/wCXr1zs2uQNjpnREdvZuDVG4h2oXndi2UokCRiEpoB1hQFyzHxZOM+EjHt61RTbMqaiqfAwZtGdzwNlvcIxQiS2eO1+Vrrv/Kh+0bb/AAY/2RX5xThReaOUaW0JJGVYbES6M59RhMY9tY+S5tfDrRvwoIj7sqKj+au0mz4fIsUzOZGwSsa6iin75twANumSfZWeOGSR+BjSTwGZWIkDNR3Cb5bazLQt3duszLI5XU0edjpXB216FzpOAScHFL7hwHD5WuBmN3aZm0jvAXYAMq4OgldO2+NRFREVysnL906HKtIxU+oMsfr0rzzH2nWMtrJaJIxk7tFDaD3bMGXKhvXY740nyJqDI5ZHua1pOEXOWmuvBaXRNFO2W+ZcR0DT8VM8y6+94Z9HHfLo6+i4z8K9cU4Ots/C0GGZJVTXpAYqNwM9cZPTNeec71ITwySRgiJIGdj0ACKSai5e0S04je2UcBfUlwPppp1DHVdzt7Dg+yowwyP7R7WkgWubZDLer6kgU8Hc79RXTxSgpRYEpSlESlKURKUpREpSlESlKURKUpREqtc+cqDiFsY2mliVcuwQ7PpGQHB6gEAj21ZaxXURZHUdWUgfEYqTHljg5uoRcb5N7LoVvLSTvpcrBBd48ONeseH+7t76n+0rs9S7mhmkuJhrlhhEeQUQOQrFAehOM++pK3svkNzbFmPePCtsoySjd3p3/JOceQzn2mp7idjLOIwyqO7kSUYPUxnIBz5GtJrZzIJS71hkCo4RayrfZNybHZQySpI7mYlGDYwO5klQYxvkjrVU547MYvlM8r3E7u1vcXJLEHeHTpXPXTghfYFAq68EJtDdW1uNTpqm7og4UuAwRCOuSV+uv2zt14m8rNIk0IiktywjZAxl7tiNLE5K6Qc/lAdVJPBWTNkMgd6x3qXZ3GmQW/yDynHw607uORpFkbvctjq6IMDHl4B9dc3/AJQXEQ0trAFYsivITgacSkKADnOcxNnbzFdG7PL4yWSq2/dM0QPqEwR16bMB8K2Oev6vuP7o/aWp01Y6GoFQcyM/FRLbiy412Df1o+2PteT9uKojtMEk/FbmVIJgpIxqjIJEKJGzD8nK5z6EdK7Dy1b93xe970YkYa4mB8HdEjPns30Ovo3srPx1xdzhLeRGL2l3GrBgyBnEONWM7eIH3EGvRG25BVmrDcyLeXJQ7MYcKpHZ2pHLl/kEZlkxn/Cgrll5ZSa3bu30ht20nHi3G/tG49a7lw11HALhMaXUSLJls63GnxDO+MFR8KjPkLy8Nn0nARbKRgdtSrAoODjyO+3muKy022JKetkqGjN4z63XpujB2cB+J8oV+5AGOF2WdvmIv2RXAe1ZyeMXefwkHwEaAfor6P4JMr20LIuhGjQqv4IwMD4VyrmnszsYp5jolb7Vkm2cse87xUBO30RqyfZv5VfsnaMdHUunkBNwRlzIK82RhcLBYeUm/wDZe49kpx/rhP6ya5BOd2+Ndy4fwgW/LMgHSTEg3z9KSMb46Hw9PL31UOKciWq6AAVMlxNFrZ/CoUR4ztnbWST6A1dQ7Yip6uokc02k00yzdr1W2WMmhjHB7/JiuHbN/V9t7j+wtcq5BOOKWX+PF+0BXau03hiSJZQvkoXZWxsSAg+rpVM5a5Mgj4tZBFMfzFtchmfOtyJWbSANgSgGDj6J9d6Nl7UjpaaeB7SS/Thm2ylWMLoYDwDv1FdyFftKV4qyJSlKIlKUoiUpSiJSlKIlKUoiUpSiJXmWUKpZiFUAkknAAG5JJ6DFeqpva/OycGuSpwT3Sn3NLGpHxBIq2GPtZGx8SB1yXCbC6h+K852l9fWC20wkZJvENLr1aPGNajV0PTNXfj3McFjD3txII0zgdSWPXCqNydjXzNyK5HFLIj+0Qj63AP6Ca6F/KFlOuzXO2mY49pMY/UK+in2GyPaEdIHHC4Xvv338lUJLsLlbOTuNw3nE7uaB9cbRx4OCDsIwQQdwQRURyTzxZ2Foy3MoRnuHIUKztjEY1FVBIXY7nrg4zUD/ACfT9tXX+En7dc75g+7H3fvNZWbHY/a3oZccIDs9+gPxXqQSH/D5nc4/mX0J2VTq9k7KQymZyCPPwpVwlhDgqwyD5f8APbXN+wNv6Nk9lzJj83Cf31K9qnPL8Mtk7kKZpWKoWBIVVGWbHmRlQAfXO+MVhkon+lmljzOItC88O9XEVkaIScTltW+4m3J0j1bSpOevRjXnkKY3kU00+Gfve6yAVGmNVI2B65dyT7fIACqd2S82zX3E3NxhpBbHxgBdQV4xuBtnfyAHsqozc/3liWhtpRGhdpD82jElsLuXB2wg6Y86DZdS6tFHkHWJOeWgOq3QiM0cspGYLLeN7rpUcpn4ReySHUytIqnphQEIGBgdSalFt1XgOQAC1qhY+Z8I6nzqtco8QM3Lt45+kXl1Y6Z0xdPf1+NUC+7S73SIA6rAidz3YRcMoAXLEgtqOM5BGPLG9Qpdl1FTVPiYBiYDe/I2spueG7PB/E+UL6D5T/8AQ23+DH+yKg+ZpB8vSMAmWaHu4tlMWnWxlEqsfEpTB04OdJGxINTXJ0gbh9ow6NBER7ioNQXMP9d8P/uS/svXnyOLR4gKFHA2Z7mu3NcfEAlRV/huAyNEO7i8oz4iMTAHxHfrvUlxvhyQcPZ3HeIxR3TdSXcoCQ3Vd8bDbao1v/dp/j/5xU5zt/VPwg/aSuD+Ie4fFWP/AJJn/N/kxanONq/yjh4d9Wq4x0x1Az+iti+se5uuEx5zoWRNWMZ0RKvTJx7snrXvnT/1XDf/AJn9wrPzEf6R4b/euP2Foz23eHklT/Lwdzv1FWelKVavPSlKURKUpREpSlESlKURKUpREpSlESq7zrygOJQCFp5IU1ZYJ0fGCAwPUAgEe0VYqVJjyxwc3UIvn/ljkRU4hw9o3dye7uHBx4Qkh6+zCfp9oq89o/Z5DdTQzySz5eaGHSHXQquQpKKUOknGeuM+VbMnB1tpLEM2iaPMcbAbzDIJVsZwuWPX8KtyS4luphGTloZhJLGF09z3bAxDJ+kJF3JyfZjGK0urZ3PEhecQyB3rgZkbBVrsd5ZWC5vZI2Yxq8kC6iMkJMwUkAA50oMnA3Jx54qNlyXBdiSWVpQVjumwhXrB3RXYoTuZTn4dK6pwe3WPiFyYsCVgrSxDwqpYhi2ejMxYsdzuxqH7LeFd4jStgqrXEZUjOrve4P1YQ+/NZnVUwqGyhxxWOe/cvTgA9BmHOP5lI9j/AAT5Nw0b5EsjSjJB2KonkNvodKqHb/MXe2iWORjGHdmCZTEpVFGr8LMZ29o9au/ZhtaOPITOAPIDSmwHkKkuciTbiNQWd5Iiqr1IjkSRupAACqepHkOpArVTVb4agVBzIN/FeWW3Flx/sIiZeKShlZSLeQHIxg95CcH0OKpvMFs7TsVR2ABJIUkABjnJ8q7lyVaiO9vJpCWMz64ZiCFMcmk6dJA0uMKCD+D7DVa5NsmlS7CnTrjnjVicLrZoiFJwcAjrt0zWg7YkG0BWAZkEfkAvRp4x6BM3mz5l47PlI5bvcgj5yXr/AHIa5Xf8MmDM3cyadQAbu20kuNS74x4l3HqN67pAgi4FNE6iOQI4YZ3c5A1fEY+oVWroB7JgrDUrWTlc9VW2AOwG+D7vfUaXa8tNWyTsAu8G/ibrjowdnAfifKF07kUY4XZZ2xbQ5ztjCLnPpVb51zNPFPaa5ZLcNrCDwlGzqAYb6sZG3kdtxU1w7h8t1FGZSIodCaYYzjI0jGT6ez9VbVxxmKDENumuToEToD+UfX1/TivLkbjGaopp3QSB4z3EcQciPEKFsbSC64VKqyJDDKfAqbiEjSSp1AZJkUsQAPpbZ+kYJeNvO0dtdJD9GSKKWQMIXJ0Ksigj7ooB28J8WMoeuxxTgclk/wAslQSQs+q5gU4CFiAHUZwTk7j9xyJvibLxKLuYIleHylYYVfbHtkHy/diqPWJ+8OhH10XpnsmMAIJhcSQftNdlcd4yuDk4WItuy89WytHEyzaLiFg8GwbU2w8S46HHXpn16VEcB4k93dlbhEgnUxOQysJCIt8Q5+9bfO/R3+lnIx2uvhFwPlY7+ByBHdYLNGcdHG5/fgHGegtnGuAQcQiVtWGGGhnjI1L5gqw6j2fqO9AbkubrvH15o5gjY2KfOM+w8bvre05jdzm6VUeE8zyW8q2vEMK52hnH3ObfG/kr9Ovxxtm3Vcx4cMl5tRTPgdZ2h0I0I4g/RG9KUpU1nSqVPx+5N7OkbO3d3EMawi1dozG0du7lrkDSjASSNu33q7HODdarPNN8bVNNsALm7lUJtnxaURnYHyWNFH1e2pxsMjg0KTGl7sIWHh/ORPeq6ajHcLFkHAKzX09mm3qqxAn19lb/AC3zN8raVTGYWj05Rm+cAbUBrQqCh8J6alPkzYOMg5RtiyO0SmRWD6vEMuJWn1EA4JEruwznGtgNiRW3w7gkNuWMSaS+NRyx2GSFGonSgLMQowBk4G9QUVvUpSiJSlKIlKUoiVjnnWNGd2CqoLMxOAoAySSegArJVM7YJSvBrnBxnugfc0sYI+INWwR9rK2P3iB1NlwmwuojifOdpfX1ittKJDHP4hpZerR7jUBqGx3HpWw3NNvYcR4jJcyaA3yVVGCzMe7+9UbnHmfL4iuMdn/9a2X+PH+upztm/rOX3p/4oq92p2JHHtOGkxHC7O+/R/7LVRyk087vuD9bF0/k3jcV5xO7mgbXG0ceDgg7CMEEHcHIqF5J59s+H2rJcS6XaeRgqoznThBk6QcDIPXrg1C/yfT9s3Q/+En7dc65g+7H3fvNVM2PG/a3obnHCA7PfoD8eCtgkP8Ah8zucfzL6F7K5g9k7Kcq0zkH1BWOtztGcpw+WRGZJE0FHVirLl0U4ZSCMqSDVf7B2/otvZPJj/TGf1mp/tL/AKruP/p/+WOvFrouwdLGD7JcOlwobOAfUxBwuC5vmFo8CH9Jzxf9tIYiifeqSsRJA8jufrNanZmIls53k0gC4k3bH4Me3/6r8sbx1v5Joo+8WdFjgYMul2iVA52OdIKNuQAdJwcb1odndpEbaaaXL93O2IgQRlggGxOCWbwjJA239mV38Rnj8FqhH+Un72ebl4+WTS8KufCCo70tK+5IyMKufQf8FSIsoIeC69hLLbrud2YlV2HsG36K0Zp5IeG3Vr3RLqZGlI3VFfS4wR18LD0xvWxYcJjk4ZFhxLNPGIotTeGMhSSPMjSFPkTnAA3rv+74fFRt/p//AGfKprhcdxdQRKMwQiNFJ+/cBQNvYfq99bvyuC0+agTvJT96u7E/lt5Y9PL0FavDFubiGOMfMRIojZgcs5j+bbSR97lTg+Ywd+lT/DuExwLiNcerHdj7zVy8xQHFOESyQTS3L7rHIyRr9BSFJGfwv+bnpVd5bkNtBJE73FvF8lFyo1wPKShBlaNowwVTqjGl9zq8OMGulugIIIBBGCDuCD61o2nL9tErLHbwxq+NapEihsdNQAw3xrlt6licBhvkq/x63mj4Told5JXaBJN4y576eNWRWZQmyuUDEDyJxUZacRmitZbZGeORbiCKBWMWtI5FR9LSoDGpYLNhsMRldiSM327s0lQpIiyI30ldQynfO6nY7gVrx8Dt1hMKwRCJvpRiNBGc+qAaT0Hl5UtvTEbYb5Km8bne54bZrJqmZ51jl0d0rO0QmDaWf5v6cX0hgMBts2K07vmS6SAnvJC8C3ZZA9v3neRMpiE+dpY+7dFYw58TYPixXQbnhMMsYikijeMYwjRqyDTsMKRgYHTavK8EgCxqIIgIjmId2uIz6oMeA+0YrtlzESLXyUJxvnxLWYxNbXMhAU6o4wy+IA7HPlmsH2XN3KczyWUa28c6j5pHOtpQzSd4rDSndrsNvF4s5GLfWrfcLhn099FHLpOV1or6T6rqBwfaKtc5haA1tjxvr4KbnNLQAM1XPslILq1YXXfRysI5FXQFDNb94uIsF1LH53UXOFIGkg6l88vfbt9NeHeKLMFr6HH3SQe87A+mR5VGceuDxC8a3s0VSg0XV5oGpEycxo/0jk5GAdznoATV44Xw1LeGOGMYSNQo6ZOPM4xuTkk+ZJq8t7BmftO3cB/fy71aW9kzP2j+Q/v5LapSlY1mSlKURKUpREpSlESq3z1ymnELYpJJLGqZfEbBQ5AyA4KkMAQD76slaXGUYwSBDgkYJGM6fvtOdtWnVjO2cZ2qTHljg5psQlr5LiHLPI0acVsRC0rFYra6l1YwCxZjghRlMKo95xn0mObeUor/AIvKsrOo762j8BUbSQMx+kp3zEuPeaneF3EbTWTxht+9jtG6Huo/BiY/SYag5XzwRnfNbPDuGtLxW9JK6ontZB1A1CJlHluMMdqlLWTOlZLjOIHI+BW+mjwR1DXC1mZj+tihuxfl1YJrqRGbTtHpcjXsxYZAAxtt78+hqmxcnRXUckrmXUqXDAIVxmEw6cgg7fPEnfou3t6zwtEhu7zQVhZe5MxwojOoFhoHkTkk+pNVLkDhc0ysYwujM8bl1DLiXuSdj1OE6EEb+VRdUzCobKHHFY579ynAB6DMOcfzKa7NDFw/ha6n1GR3kVRhn3wmMD2p5+uKsL2U96MTfMwHrH1dx+V6D/mPOoXkdre3tO+kwH1yAHq3hJHhHl7x9dTeq5u+mbeE+f8A3GH7h/zej3F5LnZk6rzRloqrbXy8HumhbM0LA9wxfJiZiMo2ThAcZJAz0PrjLxnkaeQvdJ3ccreJ4NxHIoG4c5xqPn6k5yDvU5xmws44GtymtpBjSvil1eRzvpIO4/UahuVrSeSRrS8dikIBQa1y6noHAOrIGPd0yNs5CyxwHTdy+t3Re22qLmmoYQHjJ4Ojwd9t594f1Detvl3m8TxiG1gEcwGZVOyoc4Ler5Pmd9xnPnp3/JEloRcwIlyckz27INDZ3zGvkw93uH3tTfH+TI5sPbMILmHGh1OOm4EgHUH1xn3jY7PKfHpJ1eO4RY54mKuAykNj74LkkDcD09D5DtifVfruP1/4oiRkbTPT2wnJ7D9esOBHrD81t8u8fhu4Q8JwFwGTGGjOPokeXw222qVqmcZ4Bqc3vDpI1mXPeBWBjm8yr4OAxz1PrnI2NTvLnHRc2qzMBGcHvF1AhSOuSDsMb74OKmxzr4Xa/kVkqIYsImhPqncfaaeHMcCPGxUtSvMcgYAqQQRkEHIIPmD5ivVWrClKUoiUpSiJVK5m49NczmwsTh8fbMwO0K9CBj7/APTvgb5K5ObOZJHlWxsiDcP90fygTzJI6Nj6tvMipnlnlmKxh7uPdjvJIfpSN6n2eg8vrJ2saIWiR+p9kfE8uHHuWprREMbtToPifhxWXl7gEVlAsMQ2G7E9WY4yx9pwPqAqTpSsjnFxLnalZnOLjc6pSlKiuJSlKIlKUoiUpSiJWG8+5v8A3W/UazVVuN81FpTaWiiac7OescK7As52yQD0B6+3Ywe4NGa0U8D5n2YNMydwHEncFU+WuvBv/uf23qXsOLFOKcQEKd6z/JwuD4RpjwST6A//ANFaXEeGQ2C2tvMTKzAKkiqA0OJdTFcnwiR5VjBHUkagVBAleQ4VF1ekBlY9zlDGyqqjvUXDMcyHwNlsYyNvMCoNNmDhr0IXoyysL6qQHJ9w3nd7XeQWDhFgH4heNdlS0fcM2+EyyHGfXAAH19a0Oza6nNq8cCDedyZG+ioKpsB5nb2+6st9fQ/KpoljM00TSMoVB8+0hBwxDZcREqhBIHTdQDUv2ecN7qzmhJdJBK4lBVQY3ZIyMFWZW8DIwIJ+l7CKkReQEbr/AAWeJwZSSNcc3FlhxAxX81q8iWsEdp38uNQkkGpvLDEeEev6amvl093tCO5i/GsPEw/IH/PeKr/B3tyjTrC0ixaIkiRVRSqqXE51yBAkkZDB3YZCqDlqu/Db1ZoY5UBCyIrqCNJAYAjI8jg9KuXnLDwzgscA8Iyx+k53Y/Hy9wqjjhcv2QYiJyReiUD5MVBQqqs/yvyAUs2gZLadHRjXR6URVHkrhlzDPeG5RA0hicyJI7iR9BDadUa4UDCgb6QAN8ZNdPB5TO4EUpYXF62EtREwSY3K61u3IVzolBVTtkqDsuR1ClEVO4RYOLG8jRJO6KOtuskSxStmLSQVRV21bAkZO/UaTVbt+CztG2mKQrotRMfkYtyBDMrsqxMfthtDO2cY8AA1aytdVpRFR7W34ilvEtqkCLmUsJU7tiDK5RiiABHZCGYADxMdh0H419xtNu4tZPygxHw3kX9VXmlaWT4RbA094V7ZsIthBVIHMXFxseHISOpEygH3eI7fGpLiVw8l1LF8pa1SGGOUFe6y2syBncyq3zaaAMDA3OTuMWWtS/4RDPp76GOXQcp3kavpPquoHB2HSoSyB9rNA7r/ABJUHvDtGgd11CWE0r3UZS5M6Y1TgIiwIrR5QJgFxKzFXwXbwFs4ylYOceamRhaWg13cuwxjEQP3zE7A43GenU+WY/mHicKXRjsLaGXiDatUqxx5hz4WZ5MZ1YJGCff1wZ3lLlJbJCzHvbiTeaU7lidyATvpz9fU+y5kbYgJJR3DjzPLzVzGCMY5PAceZ5eaycq8qx2MRAOuV95pT9J26/AZJwPjuSTU5SlZnvc9xc43JWdzi84napSlKgopSlKIlKUoiUpSiJXiaZUUsxCqBkknAA9pPSvdc4h4y3ESkM6LKriSRY0Sa2w0LDShkkYpcBgTnT0xqxtkcN7ZKcYYXDGbDfbM/BSU3GJ+JsY7MmG2BxJckEM/TwxDYjz3/V0OzcXlrweFIYk1SNjTGvilkJ21Njc9D5ewCvcPHmj4MblY40eOF2WNQTGpj1AAAYJXb2E+yoblKyZpryVWWe6DR6Zpo5YgqydQIX+cAVQcHOH2UMuGxRgcM9/Hh3D65r1G1UDgWEERjMNGrj9531bRoCkJeQxdNJcXTv30iqItLugtwniTCq+l2WQl/FkZ236nxJxn7fljt2764kiiSQonzcJhMupmYsepl6eWAMknFZOK8elPC2kJVWaVYRLGshVkedYBLGiN3hyjalUMc7YLAgmK4BcyWnD5WtY4mMLuJXMUwkn0qjL8z9OEkuQS5IULrCsrCpkOyA03rLHJDZ0kgu77I0b3nkOG/ipOz7PO4VZILhlu/nO8nkDyq5mB7z5kyBVBk0ybeajORkVMWnA5Vs5IDKgd9YEscbqR3nViHlctJksdRbqRttv44tzvaWpQTS6TIgdNKs4KnoQyggjatH+dPh348/mpP4a2MppnC7WEjuKp7KV/rBpPgsqclCBibSTug0axukwkuo3VM6BiSXKqqtINKsOo8gQZrgvDfk8EcWovoGNRGM+ZwPvVycBfIYHlUB/Onw78efzUn8NP50+Hfjz+ak/hqXok/uO6FPR5fcPQq2Uqp/zp8O/Hn81J/DWZO0nh5GflK/FHB+rTXDSzj7DuhXPR5fdPQqzUqtfzj8P/ALSv+l/4afzj8P8A7Sv+l/4a56NN7h6FOwl909CrLSq1/OPw/wDtK/6X/hr3F2hWDMFFwpJIAGl9ydh97T0ab3D0KdhL7p6FWKlQ19xuXvnit4VmaNFeUtL3QGvVpVPA2pyFJwdKjI8W+37b8xarl4TDImmES6mxk5OCqouSSOhPmcgZ61QqVLswAydgOtUbifMk/EJWtuHHSgyJrrcKvsjI6n2jc52wPFWCSW440xVNVvYAkM23eTlT0APRf0dc5Owu/DeGR28axwoERegH6yepJ9TW7C2mzdm/huHfxPLqtVmwZuzdw3Dv58uq0uXOWIbGLREMk7u7bu59Sf3dP01L0pWN73POJxuVnc4uNzqlKUqKilKUoiUpSiJSlKIlKUoiVC8O5ShgdGUyt3ZYxq8zukZYMCUQnAOlmGcbBiB1NTVKIo5uAQm1a1we6ZWQjUc4bJOGzkHc71qHk+ExyozTN3wRZHaeQyFUJZVDk5CZZvCNjqbOc1OUoii5uXY3t+4Z5WXUrhjKxkDI4kUiTOoYZRj3Vrf9GwaSMzZZizv8olEj6lVCHcNkrpRRjoMDGDvU7SiLWPDIiFBjQhQFUFFOlR0AyNgPSvP2Ih/Ex/m1/wBq26VIOI3ruI8VqfYiH8TH+bX/AGp9iIfxMf5tf9q26Uxu4ruI8VqfYiH8TH+bX/ateTlm0Ykm2gJPUmGMk/HTUnSuiRw0JQPcN6iv+lbP+y2/5iP+Gn/Stn/Zbf8AMR/w1K0rvav949V3tH8Sor/pWz/stv8AmI/4a9JyvaAgi1twRuCIYwQR/lqTpTtX+8U7R/EqI4jy93kpkjnlt2dQknd9341XUV+6I2lhqbDLg775wMbEPB1WYSgtkRCEAnV4Q2rJJyxb2k1v0qtQSlKURKUpREpSlESlKURKUpREpSlE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REBQUExQWFBUWGBcYFBcYFRoXGBcaFhsYFx0eGRkaHiYgGBkjGRcYIS8gIycpLiwsGx8xNTEqNSYrLCsBCQoKDgwOGg8PGiwkHiMsKiwsMTQzMCosLiktNSwsNCwsKiw1LCwsLCwvNSwtLC8pKSwpLiwsNCwsLCwvLCwvLP/AABEIAM0A9gMBIgACEQEDEQH/xAAcAAEAAgMBAQEAAAAAAAAAAAAABQYDBAcCCAH/xABPEAACAQMCAwUDBA0LAwEJAAABAgMABBESIQUGMQcTIkFRYXGBFCMykRUkM0JSU2KTobGywdIIFyU1VHJzgpLR8BZDszQmNmN0g4TD4fH/xAAaAQEAAwEBAQAAAAAAAAAAAAAAAgMEAQUG/8QAPREAAQMCAwUEBwYEBwAAAAAAAQACAwQREiExBUFRYZETcYGxFCIyUsHC8EJiY6Gy0TM0guEVJCVDcoPx/9oADAMBAAIRAxEAPwDuNKUoiUpSiJSlKIlKUoiUpSiJSlKIlKUoiUpSiJSlQHMfPVnYMqXMwR2GQoVnbHTJCA4Gc7nrg+hqbI3SOwsBJ4DMoTZT9K17C/SeJJYmDxuAyMOhBqtr2o2BuxaibLltAbSe7L506dfTOfP6PtqTIZH3wtJtrlp3rlwrZSsN5eJFG0kjBEQFmY7AAbkmq9y72j2V9M0MEp7wZ0qylNYG5KZ67b42OATjFcbE9zS5rSQNTbId6XCs9KUqtdSlKURKUpREpSlESlKURKUpREpSlESlKURKUpREpSlESlKURKUpREpSlESvmrtiP9M3Puh/8MdfStcb527LIPlMkhlmZpIru4OShw0WllUeHOjxY9cAV7Oxq2OiqO1k0sR1sq5GlwsFMdkt2/2Cl8RzGbgJ6r4de3+ZifjXAhX0xwLs/hj4UbMSS93NiRmDKrgtoYgELgDwgdDsTXP7fsosjPHGWl8V5PB9NM6IoZZBjwfS1IN/TNels/bFPSzTyOaSJHXHdc/uoPjLgBwVx7Ubhm4AzEnLLb6j66njJ6e2uL9n0pXitmVJB7+MbejHSR8QSPjX0JzPyLBfQRQytKEi+iEcLnAAGrKkHoPKuf8AIXZ1a/KreUNJqSCK5HjXHed4wwQE+jhRtWbZ+1Iaailp3Akvxd2YsuvYXOBXZBSlK+dVyUpSiJSlKIlKUoiUpSiJSlKIlKUoiUpSiJSlKIlKUoiUpVM7T+em4ZbIYlVppWKpqzpUKMsxAxnGVGMj6XswbYIXzyCOMXJyC4TYXKudK5n2T9pc3EJHt7kKZFTWjqNOoAgMGHTI1LgjHn8Y3tO7V7i0vDbWoCd1pMjsoYuXVXAUHIChWG/Un0A33t2VUuqTSgeuM9crcbqOMWxLr1KgOR+aPshYx3GArHKyKOgdTg4z5HYj2EVyPjvbZeC8k7gxiFHZUQpqDqpIBZj4vEN9iMfrhTbMqKmV0UY9Zt7+GVkc8AXK73UHzFy0LtgSdu7kjIyRtIUJOR/cxj2/CpDg/ElubeKdMhZUVwD1AYA4PtGcVF8z89WnDyq3EmHfdUVS7ac41EDoux3PXBxnFYmRPe7A0EngMz0Urrzy1fvNbju8aYyYvnPpHu8LuV2PvqN45wNbeM3Mm5imNwCh8YeQqCBkAaDtt7OtZ+zO4WSyZ0OVaaUqfUEiq9zp2o2MsM9rHIzOcKGCHuyQy5w3psd8Y9uN66yCWS4Y0m2tgTbv4JcBWDiXGJo5YQzsDO8SwhVUxsGxrEhIJBALEb/g4z4q034R8gurBkIJcfJpcDGpeq+p29p+9FfvN9ysbcMd2CokgZmOwUKikk+wAVEzdodpxG9s44C+qO4B8SaQ4x1Xfp7GwfZVccckmNzWkhtrm2netU0TY4o3g5uBPQkLp9KClcWZKUpREpSlESlKURKUpREpSlESlKURKUpREpSlESlKURK4r/KDvg0lrCAxZA7tt4cSFVXf1zG23urtVQfOYJtDjOe8g6f40daqOpNLM2YC5H1zUXDELLjXYMh+yj5UjFvINx564tvfUD2nXnf8VupEV9OpVyVxvFGkbfDUjfCu98q3YL3moFM3LkB8DK6I1BG+CMqdxWjznqaQ92C+bO7XCnzfugBnpnqQPPFeo3bbxVmrw5kW17uSh2Yw4VEdj92IOCPLIGCxvPIwAy2lAGOB5nArgtyrF2Oht2OMj1O1fVvDuNR/JYpHOjKLlW+kDjcY6k5B6Deqfx3iGmSeZRrjF3Yu7BsYRUTLD8LdSuPX3Go0m2H000kzW3Lzc58yeCOjuAFZ+QFxwuyBGD3EW3+UVwvtklJ4zcAkkKsIX2DukbA+LE/GvpJGBAI3B6H1rj3PXZraLcSTSSTnXDdXDkurYaPQVA8GdPjxj0xvtUdk18dJVGeQHQ6c12Rpc2wW32M3DDg12QSCkk2j2fMxtt8d64bj9Vd/7OeTUfgjQs0qLcv3jMjhW/7Y8JA2B7vGCDtn1qice7ObaFDoMur5XJACzLp0JjBY6Nmyw+AO21enQ7ap6eeeVzTaQ3Hdnr1UHRkgDgrZ2vnPDLQnfK//AI1rl3ILY4pZY/Hx/pYD9Vds574Mko4dbSbo0gjfBxkaVU4NUblvlCCPiPDWjBUmOOZizYUuGY+HbfYAY9dq8vZm1I6WnqIHNJL9NLZttmvSrGF0MB5O/UV3YV+0FK8ZZEpSlESlKURKUpREpSlESlKURKUpRErxLKEUsxCqoJYk4AA3JJPQAV7qm9r05Tg1yVOM90p9zSxqR8QSKthj7WRsfEgdclwmwupbgvO1neSNHb3CSOvVRkEgdSuoDWvtXIre4zxyCziMtxIsSDbLeZ64UDdmwDsATtXzL2fXbR8VsypwTPGp/uyHQw+KsRV8/lCN87Zj8iU4+MdfQz7DbHXx0gebOF779/7KoS3YXLr3B+Nw3cQlt5FlQ7ZU9D6EHdTuNiAd60uYudLSwKi5mEZfJVdLuxA88IpIHtNc0/k8zHN4ufDiFseWT3oz9QH1VUO2Gdm4zcgnIURKvsHdRtgf5mY/GoQbGbJtF9G5xs3O++2X7oZLMxL6Osb5Jo1kiYOjgFWByCDXu4t1kXS6hhkHB9VIYH3ggEH1Fc77Brhm4Y4JyEuJFUegKxvgf5nY/GpLtU54fhtshhC99KxVSwyFVRlmx5kZUb7eLz6V5T6J/pZpY8ziLQrA71cRWxAc8WktzvEIA4X0bKjY9fM7E1YvsVF+D+k/71ybsl5umvuKSNcFS/ydsEKF2V4xggbef66y9qfanc2t4bW1ZY+7CGRygZizAPpGoEBdJXyzudxirm7JqXVRpLeuOluN1ztBhxKas7x34bc3Jb56CWQxMAPDhAuCuMMNMjjcHr6gESbxj7CNIQC8sHeSMQMs7+Mk/wCZiR6eWKq/KHEu/wCXr1zs2uQNjpnREdvZuDVG4h2oXndi2UokCRiEpoB1hQFyzHxZOM+EjHt61RTbMqaiqfAwZtGdzwNlvcIxQiS2eO1+Vrrv/Kh+0bb/AAY/2RX5xThReaOUaW0JJGVYbES6M59RhMY9tY+S5tfDrRvwoIj7sqKj+au0mz4fIsUzOZGwSsa6iin75twANumSfZWeOGSR+BjSTwGZWIkDNR3Cb5bazLQt3duszLI5XU0edjpXB216FzpOAScHFL7hwHD5WuBmN3aZm0jvAXYAMq4OgldO2+NRFREVysnL906HKtIxU+oMsfr0rzzH2nWMtrJaJIxk7tFDaD3bMGXKhvXY740nyJqDI5ZHua1pOEXOWmuvBaXRNFO2W+ZcR0DT8VM8y6+94Z9HHfLo6+i4z8K9cU4Ots/C0GGZJVTXpAYqNwM9cZPTNeec71ITwySRgiJIGdj0ACKSai5e0S04je2UcBfUlwPppp1DHVdzt7Dg+yowwyP7R7WkgWubZDLer6kgU8Hc79RXTxSgpRYEpSlESlKURKUpREpSlESlKURKUpREqtc+cqDiFsY2mliVcuwQ7PpGQHB6gEAj21ZaxXURZHUdWUgfEYqTHljg5uoRcb5N7LoVvLSTvpcrBBd48ONeseH+7t76n+0rs9S7mhmkuJhrlhhEeQUQOQrFAehOM++pK3svkNzbFmPePCtsoySjd3p3/JOceQzn2mp7idjLOIwyqO7kSUYPUxnIBz5GtJrZzIJS71hkCo4RayrfZNybHZQySpI7mYlGDYwO5klQYxvkjrVU547MYvlM8r3E7u1vcXJLEHeHTpXPXTghfYFAq68EJtDdW1uNTpqm7og4UuAwRCOuSV+uv2zt14m8rNIk0IiktywjZAxl7tiNLE5K6Qc/lAdVJPBWTNkMgd6x3qXZ3GmQW/yDynHw607uORpFkbvctjq6IMDHl4B9dc3/AJQXEQ0trAFYsivITgacSkKADnOcxNnbzFdG7PL4yWSq2/dM0QPqEwR16bMB8K2Oev6vuP7o/aWp01Y6GoFQcyM/FRLbiy412Df1o+2PteT9uKojtMEk/FbmVIJgpIxqjIJEKJGzD8nK5z6EdK7Dy1b93xe970YkYa4mB8HdEjPns30Ovo3srPx1xdzhLeRGL2l3GrBgyBnEONWM7eIH3EGvRG25BVmrDcyLeXJQ7MYcKpHZ2pHLl/kEZlkxn/Cgrll5ZSa3bu30ht20nHi3G/tG49a7lw11HALhMaXUSLJls63GnxDO+MFR8KjPkLy8Nn0nARbKRgdtSrAoODjyO+3muKy022JKetkqGjN4z63XpujB2cB+J8oV+5AGOF2WdvmIv2RXAe1ZyeMXefwkHwEaAfor6P4JMr20LIuhGjQqv4IwMD4VyrmnszsYp5jolb7Vkm2cse87xUBO30RqyfZv5VfsnaMdHUunkBNwRlzIK82RhcLBYeUm/wDZe49kpx/rhP6ya5BOd2+Ndy4fwgW/LMgHSTEg3z9KSMb46Hw9PL31UOKciWq6AAVMlxNFrZ/CoUR4ztnbWST6A1dQ7Yip6uokc02k00yzdr1W2WMmhjHB7/JiuHbN/V9t7j+wtcq5BOOKWX+PF+0BXau03hiSJZQvkoXZWxsSAg+rpVM5a5Mgj4tZBFMfzFtchmfOtyJWbSANgSgGDj6J9d6Nl7UjpaaeB7SS/Thm2ylWMLoYDwDv1FdyFftKV4qyJSlKIlKUoiUpSiJSlKIlKUoiUpSiJXmWUKpZiFUAkknAAG5JJ6DFeqpva/OycGuSpwT3Sn3NLGpHxBIq2GPtZGx8SB1yXCbC6h+K852l9fWC20wkZJvENLr1aPGNajV0PTNXfj3McFjD3txII0zgdSWPXCqNydjXzNyK5HFLIj+0Qj63AP6Ca6F/KFlOuzXO2mY49pMY/UK+in2GyPaEdIHHC4Xvv338lUJLsLlbOTuNw3nE7uaB9cbRx4OCDsIwQQdwQRURyTzxZ2Foy3MoRnuHIUKztjEY1FVBIXY7nrg4zUD/ACfT9tXX+En7dc75g+7H3fvNZWbHY/a3oZccIDs9+gPxXqQSH/D5nc4/mX0J2VTq9k7KQymZyCPPwpVwlhDgqwyD5f8APbXN+wNv6Nk9lzJj83Cf31K9qnPL8Mtk7kKZpWKoWBIVVGWbHmRlQAfXO+MVhkon+lmljzOItC88O9XEVkaIScTltW+4m3J0j1bSpOevRjXnkKY3kU00+Gfve6yAVGmNVI2B65dyT7fIACqd2S82zX3E3NxhpBbHxgBdQV4xuBtnfyAHsqozc/3liWhtpRGhdpD82jElsLuXB2wg6Y86DZdS6tFHkHWJOeWgOq3QiM0cspGYLLeN7rpUcpn4ReySHUytIqnphQEIGBgdSalFt1XgOQAC1qhY+Z8I6nzqtco8QM3Lt45+kXl1Y6Z0xdPf1+NUC+7S73SIA6rAidz3YRcMoAXLEgtqOM5BGPLG9Qpdl1FTVPiYBiYDe/I2spueG7PB/E+UL6D5T/8AQ23+DH+yKg+ZpB8vSMAmWaHu4tlMWnWxlEqsfEpTB04OdJGxINTXJ0gbh9ow6NBER7ioNQXMP9d8P/uS/svXnyOLR4gKFHA2Z7mu3NcfEAlRV/huAyNEO7i8oz4iMTAHxHfrvUlxvhyQcPZ3HeIxR3TdSXcoCQ3Vd8bDbao1v/dp/j/5xU5zt/VPwg/aSuD+Ie4fFWP/AJJn/N/kxanONq/yjh4d9Wq4x0x1Az+iti+se5uuEx5zoWRNWMZ0RKvTJx7snrXvnT/1XDf/AJn9wrPzEf6R4b/euP2Foz23eHklT/Lwdzv1FWelKVavPSlKURKUpREpSlESlKURKUpREpSlESq7zrygOJQCFp5IU1ZYJ0fGCAwPUAgEe0VYqVJjyxwc3UIvn/ljkRU4hw9o3dye7uHBx4Qkh6+zCfp9oq89o/Z5DdTQzySz5eaGHSHXQquQpKKUOknGeuM+VbMnB1tpLEM2iaPMcbAbzDIJVsZwuWPX8KtyS4luphGTloZhJLGF09z3bAxDJ+kJF3JyfZjGK0urZ3PEhecQyB3rgZkbBVrsd5ZWC5vZI2Yxq8kC6iMkJMwUkAA50oMnA3Jx54qNlyXBdiSWVpQVjumwhXrB3RXYoTuZTn4dK6pwe3WPiFyYsCVgrSxDwqpYhi2ejMxYsdzuxqH7LeFd4jStgqrXEZUjOrve4P1YQ+/NZnVUwqGyhxxWOe/cvTgA9BmHOP5lI9j/AAT5Nw0b5EsjSjJB2KonkNvodKqHb/MXe2iWORjGHdmCZTEpVFGr8LMZ29o9au/ZhtaOPITOAPIDSmwHkKkuciTbiNQWd5Iiqr1IjkSRupAACqepHkOpArVTVb4agVBzIN/FeWW3Flx/sIiZeKShlZSLeQHIxg95CcH0OKpvMFs7TsVR2ABJIUkABjnJ8q7lyVaiO9vJpCWMz64ZiCFMcmk6dJA0uMKCD+D7DVa5NsmlS7CnTrjnjVicLrZoiFJwcAjrt0zWg7YkG0BWAZkEfkAvRp4x6BM3mz5l47PlI5bvcgj5yXr/AHIa5Xf8MmDM3cyadQAbu20kuNS74x4l3HqN67pAgi4FNE6iOQI4YZ3c5A1fEY+oVWroB7JgrDUrWTlc9VW2AOwG+D7vfUaXa8tNWyTsAu8G/ibrjowdnAfifKF07kUY4XZZ2xbQ5ztjCLnPpVb51zNPFPaa5ZLcNrCDwlGzqAYb6sZG3kdtxU1w7h8t1FGZSIodCaYYzjI0jGT6ez9VbVxxmKDENumuToEToD+UfX1/TivLkbjGaopp3QSB4z3EcQciPEKFsbSC64VKqyJDDKfAqbiEjSSp1AZJkUsQAPpbZ+kYJeNvO0dtdJD9GSKKWQMIXJ0Ksigj7ooB28J8WMoeuxxTgclk/wAslQSQs+q5gU4CFiAHUZwTk7j9xyJvibLxKLuYIleHylYYVfbHtkHy/diqPWJ+8OhH10XpnsmMAIJhcSQftNdlcd4yuDk4WItuy89WytHEyzaLiFg8GwbU2w8S46HHXpn16VEcB4k93dlbhEgnUxOQysJCIt8Q5+9bfO/R3+lnIx2uvhFwPlY7+ByBHdYLNGcdHG5/fgHGegtnGuAQcQiVtWGGGhnjI1L5gqw6j2fqO9AbkubrvH15o5gjY2KfOM+w8bvre05jdzm6VUeE8zyW8q2vEMK52hnH3ObfG/kr9Ovxxtm3Vcx4cMl5tRTPgdZ2h0I0I4g/RG9KUpU1nSqVPx+5N7OkbO3d3EMawi1dozG0du7lrkDSjASSNu33q7HODdarPNN8bVNNsALm7lUJtnxaURnYHyWNFH1e2pxsMjg0KTGl7sIWHh/ORPeq6ajHcLFkHAKzX09mm3qqxAn19lb/AC3zN8raVTGYWj05Rm+cAbUBrQqCh8J6alPkzYOMg5RtiyO0SmRWD6vEMuJWn1EA4JEruwznGtgNiRW3w7gkNuWMSaS+NRyx2GSFGonSgLMQowBk4G9QUVvUpSiJSlKIlKUoiVjnnWNGd2CqoLMxOAoAySSegArJVM7YJSvBrnBxnugfc0sYI+INWwR9rK2P3iB1NlwmwuojifOdpfX1ittKJDHP4hpZerR7jUBqGx3HpWw3NNvYcR4jJcyaA3yVVGCzMe7+9UbnHmfL4iuMdn/9a2X+PH+upztm/rOX3p/4oq92p2JHHtOGkxHC7O+/R/7LVRyk087vuD9bF0/k3jcV5xO7mgbXG0ceDgg7CMEEHcHIqF5J59s+H2rJcS6XaeRgqoznThBk6QcDIPXrg1C/yfT9s3Q/+En7dc65g+7H3fvNVM2PG/a3obnHCA7PfoD8eCtgkP8Ah8zucfzL6F7K5g9k7Kcq0zkH1BWOtztGcpw+WRGZJE0FHVirLl0U4ZSCMqSDVf7B2/otvZPJj/TGf1mp/tL/AKruP/p/+WOvFrouwdLGD7JcOlwobOAfUxBwuC5vmFo8CH9Jzxf9tIYiifeqSsRJA8jufrNanZmIls53k0gC4k3bH4Me3/6r8sbx1v5Joo+8WdFjgYMul2iVA52OdIKNuQAdJwcb1odndpEbaaaXL93O2IgQRlggGxOCWbwjJA239mV38Rnj8FqhH+Un72ebl4+WTS8KufCCo70tK+5IyMKufQf8FSIsoIeC69hLLbrud2YlV2HsG36K0Zp5IeG3Vr3RLqZGlI3VFfS4wR18LD0xvWxYcJjk4ZFhxLNPGIotTeGMhSSPMjSFPkTnAA3rv+74fFRt/p//AGfKprhcdxdQRKMwQiNFJ+/cBQNvYfq99bvyuC0+agTvJT96u7E/lt5Y9PL0FavDFubiGOMfMRIojZgcs5j+bbSR97lTg+Ywd+lT/DuExwLiNcerHdj7zVy8xQHFOESyQTS3L7rHIyRr9BSFJGfwv+bnpVd5bkNtBJE73FvF8lFyo1wPKShBlaNowwVTqjGl9zq8OMGulugIIIBBGCDuCD61o2nL9tErLHbwxq+NapEihsdNQAw3xrlt6licBhvkq/x63mj4Told5JXaBJN4y576eNWRWZQmyuUDEDyJxUZacRmitZbZGeORbiCKBWMWtI5FR9LSoDGpYLNhsMRldiSM327s0lQpIiyI30ldQynfO6nY7gVrx8Dt1hMKwRCJvpRiNBGc+qAaT0Hl5UtvTEbYb5Km8bne54bZrJqmZ51jl0d0rO0QmDaWf5v6cX0hgMBts2K07vmS6SAnvJC8C3ZZA9v3neRMpiE+dpY+7dFYw58TYPixXQbnhMMsYikijeMYwjRqyDTsMKRgYHTavK8EgCxqIIgIjmId2uIz6oMeA+0YrtlzESLXyUJxvnxLWYxNbXMhAU6o4wy+IA7HPlmsH2XN3KczyWUa28c6j5pHOtpQzSd4rDSndrsNvF4s5GLfWrfcLhn099FHLpOV1or6T6rqBwfaKtc5haA1tjxvr4KbnNLQAM1XPslILq1YXXfRysI5FXQFDNb94uIsF1LH53UXOFIGkg6l88vfbt9NeHeKLMFr6HH3SQe87A+mR5VGceuDxC8a3s0VSg0XV5oGpEycxo/0jk5GAdznoATV44Xw1LeGOGMYSNQo6ZOPM4xuTkk+ZJq8t7BmftO3cB/fy71aW9kzP2j+Q/v5LapSlY1mSlKURKUpREpSlESq3z1ymnELYpJJLGqZfEbBQ5AyA4KkMAQD76slaXGUYwSBDgkYJGM6fvtOdtWnVjO2cZ2qTHljg5psQlr5LiHLPI0acVsRC0rFYra6l1YwCxZjghRlMKo95xn0mObeUor/AIvKsrOo762j8BUbSQMx+kp3zEuPeaneF3EbTWTxht+9jtG6Huo/BiY/SYag5XzwRnfNbPDuGtLxW9JK6ontZB1A1CJlHluMMdqlLWTOlZLjOIHI+BW+mjwR1DXC1mZj+tihuxfl1YJrqRGbTtHpcjXsxYZAAxtt78+hqmxcnRXUckrmXUqXDAIVxmEw6cgg7fPEnfou3t6zwtEhu7zQVhZe5MxwojOoFhoHkTkk+pNVLkDhc0ysYwujM8bl1DLiXuSdj1OE6EEb+VRdUzCobKHHFY579ynAB6DMOcfzKa7NDFw/ha6n1GR3kVRhn3wmMD2p5+uKsL2U96MTfMwHrH1dx+V6D/mPOoXkdre3tO+kwH1yAHq3hJHhHl7x9dTeq5u+mbeE+f8A3GH7h/zej3F5LnZk6rzRloqrbXy8HumhbM0LA9wxfJiZiMo2ThAcZJAz0PrjLxnkaeQvdJ3ccreJ4NxHIoG4c5xqPn6k5yDvU5xmws44GtymtpBjSvil1eRzvpIO4/UahuVrSeSRrS8dikIBQa1y6noHAOrIGPd0yNs5CyxwHTdy+t3Re22qLmmoYQHjJ4Ojwd9t594f1Detvl3m8TxiG1gEcwGZVOyoc4Ler5Pmd9xnPnp3/JEloRcwIlyckz27INDZ3zGvkw93uH3tTfH+TI5sPbMILmHGh1OOm4EgHUH1xn3jY7PKfHpJ1eO4RY54mKuAykNj74LkkDcD09D5DtifVfruP1/4oiRkbTPT2wnJ7D9esOBHrD81t8u8fhu4Q8JwFwGTGGjOPokeXw222qVqmcZ4Bqc3vDpI1mXPeBWBjm8yr4OAxz1PrnI2NTvLnHRc2qzMBGcHvF1AhSOuSDsMb74OKmxzr4Xa/kVkqIYsImhPqncfaaeHMcCPGxUtSvMcgYAqQQRkEHIIPmD5ivVWrClKUoiUpSiJVK5m49NczmwsTh8fbMwO0K9CBj7/APTvgb5K5ObOZJHlWxsiDcP90fygTzJI6Nj6tvMipnlnlmKxh7uPdjvJIfpSN6n2eg8vrJ2saIWiR+p9kfE8uHHuWprREMbtToPifhxWXl7gEVlAsMQ2G7E9WY4yx9pwPqAqTpSsjnFxLnalZnOLjc6pSlKiuJSlKIlKUoiUpSiJWG8+5v8A3W/UazVVuN81FpTaWiiac7OescK7As52yQD0B6+3Ywe4NGa0U8D5n2YNMydwHEncFU+WuvBv/uf23qXsOLFOKcQEKd6z/JwuD4RpjwST6A//ANFaXEeGQ2C2tvMTKzAKkiqA0OJdTFcnwiR5VjBHUkagVBAleQ4VF1ekBlY9zlDGyqqjvUXDMcyHwNlsYyNvMCoNNmDhr0IXoyysL6qQHJ9w3nd7XeQWDhFgH4heNdlS0fcM2+EyyHGfXAAH19a0Oza6nNq8cCDedyZG+ioKpsB5nb2+6st9fQ/KpoljM00TSMoVB8+0hBwxDZcREqhBIHTdQDUv2ecN7qzmhJdJBK4lBVQY3ZIyMFWZW8DIwIJ+l7CKkReQEbr/AAWeJwZSSNcc3FlhxAxX81q8iWsEdp38uNQkkGpvLDEeEev6amvl093tCO5i/GsPEw/IH/PeKr/B3tyjTrC0ixaIkiRVRSqqXE51yBAkkZDB3YZCqDlqu/Db1ZoY5UBCyIrqCNJAYAjI8jg9KuXnLDwzgscA8Iyx+k53Y/Hy9wqjjhcv2QYiJyReiUD5MVBQqqs/yvyAUs2gZLadHRjXR6URVHkrhlzDPeG5RA0hicyJI7iR9BDadUa4UDCgb6QAN8ZNdPB5TO4EUpYXF62EtREwSY3K61u3IVzolBVTtkqDsuR1ClEVO4RYOLG8jRJO6KOtuskSxStmLSQVRV21bAkZO/UaTVbt+CztG2mKQrotRMfkYtyBDMrsqxMfthtDO2cY8AA1aytdVpRFR7W34ilvEtqkCLmUsJU7tiDK5RiiABHZCGYADxMdh0H419xtNu4tZPygxHw3kX9VXmlaWT4RbA094V7ZsIthBVIHMXFxseHISOpEygH3eI7fGpLiVw8l1LF8pa1SGGOUFe6y2syBncyq3zaaAMDA3OTuMWWtS/4RDPp76GOXQcp3kavpPquoHB2HSoSyB9rNA7r/ABJUHvDtGgd11CWE0r3UZS5M6Y1TgIiwIrR5QJgFxKzFXwXbwFs4ylYOceamRhaWg13cuwxjEQP3zE7A43GenU+WY/mHicKXRjsLaGXiDatUqxx5hz4WZ5MZ1YJGCff1wZ3lLlJbJCzHvbiTeaU7lidyATvpz9fU+y5kbYgJJR3DjzPLzVzGCMY5PAceZ5eaycq8qx2MRAOuV95pT9J26/AZJwPjuSTU5SlZnvc9xc43JWdzi84napSlKgopSlKIlKUoiUpSiJXiaZUUsxCqBkknAA9pPSvdc4h4y3ESkM6LKriSRY0Sa2w0LDShkkYpcBgTnT0xqxtkcN7ZKcYYXDGbDfbM/BSU3GJ+JsY7MmG2BxJckEM/TwxDYjz3/V0OzcXlrweFIYk1SNjTGvilkJ21Njc9D5ewCvcPHmj4MblY40eOF2WNQTGpj1AAAYJXb2E+yoblKyZpryVWWe6DR6Zpo5YgqydQIX+cAVQcHOH2UMuGxRgcM9/Hh3D65r1G1UDgWEERjMNGrj9531bRoCkJeQxdNJcXTv30iqItLugtwniTCq+l2WQl/FkZ236nxJxn7fljt2764kiiSQonzcJhMupmYsepl6eWAMknFZOK8elPC2kJVWaVYRLGshVkedYBLGiN3hyjalUMc7YLAgmK4BcyWnD5WtY4mMLuJXMUwkn0qjL8z9OEkuQS5IULrCsrCpkOyA03rLHJDZ0kgu77I0b3nkOG/ipOz7PO4VZILhlu/nO8nkDyq5mB7z5kyBVBk0ybeajORkVMWnA5Vs5IDKgd9YEscbqR3nViHlctJksdRbqRttv44tzvaWpQTS6TIgdNKs4KnoQyggjatH+dPh348/mpP4a2MppnC7WEjuKp7KV/rBpPgsqclCBibSTug0axukwkuo3VM6BiSXKqqtINKsOo8gQZrgvDfk8EcWovoGNRGM+ZwPvVycBfIYHlUB/Onw78efzUn8NP50+Hfjz+ak/hqXok/uO6FPR5fcPQq2Uqp/zp8O/Hn81J/DWZO0nh5GflK/FHB+rTXDSzj7DuhXPR5fdPQqzUqtfzj8P/ALSv+l/4afzj8P8A7Sv+l/4a56NN7h6FOwl909CrLSq1/OPw/wDtK/6X/hr3F2hWDMFFwpJIAGl9ydh97T0ab3D0KdhL7p6FWKlQ19xuXvnit4VmaNFeUtL3QGvVpVPA2pyFJwdKjI8W+37b8xarl4TDImmES6mxk5OCqouSSOhPmcgZ61QqVLswAydgOtUbifMk/EJWtuHHSgyJrrcKvsjI6n2jc52wPFWCSW440xVNVvYAkM23eTlT0APRf0dc5Owu/DeGR28axwoERegH6yepJ9TW7C2mzdm/huHfxPLqtVmwZuzdw3Dv58uq0uXOWIbGLREMk7u7bu59Sf3dP01L0pWN73POJxuVnc4uNzqlKUqKilKUoiUpSiJSlKIlKUoiVC8O5ShgdGUyt3ZYxq8zukZYMCUQnAOlmGcbBiB1NTVKIo5uAQm1a1we6ZWQjUc4bJOGzkHc71qHk+ExyozTN3wRZHaeQyFUJZVDk5CZZvCNjqbOc1OUoii5uXY3t+4Z5WXUrhjKxkDI4kUiTOoYZRj3Vrf9GwaSMzZZizv8olEj6lVCHcNkrpRRjoMDGDvU7SiLWPDIiFBjQhQFUFFOlR0AyNgPSvP2Ih/Ex/m1/wBq26VIOI3ruI8VqfYiH8TH+bX/AGp9iIfxMf5tf9q26Uxu4ruI8VqfYiH8TH+bX/ateTlm0Ykm2gJPUmGMk/HTUnSuiRw0JQPcN6iv+lbP+y2/5iP+Gn/Stn/Zbf8AMR/w1K0rvav949V3tH8Sor/pWz/stv8AmI/4a9JyvaAgi1twRuCIYwQR/lqTpTtX+8U7R/EqI4jy93kpkjnlt2dQknd9341XUV+6I2lhqbDLg775wMbEPB1WYSgtkRCEAnV4Q2rJJyxb2k1v0qtQSlKURKUpREpSlESlKURKUpREpSlEX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C:\Users\JASON WU\Desktop\IMG_17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83" y="1318260"/>
            <a:ext cx="3401817" cy="42214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038600" y="1524000"/>
            <a:ext cx="4876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cube itself is made up of 27 LED arranged in a specific pattern so I can control which lights light up and which ones stay off. The idea behind the cube is that I want to be able to control the LEDs individually.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373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MODE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http://www.youtube.com/watch?v=AmV1qRw4V-E&amp;feature=youtu.be</a:t>
            </a:r>
          </a:p>
        </p:txBody>
      </p:sp>
    </p:spTree>
    <p:extLst>
      <p:ext uri="{BB962C8B-B14F-4D97-AF65-F5344CB8AC3E}">
        <p14:creationId xmlns:p14="http://schemas.microsoft.com/office/powerpoint/2010/main" val="253255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the Speed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92247" y="160020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change the speed of the LED by change the number in the delay() </a:t>
            </a:r>
          </a:p>
          <a:p>
            <a:endParaRPr lang="en-US" dirty="0"/>
          </a:p>
          <a:p>
            <a:r>
              <a:rPr lang="en-US" dirty="0" smtClean="0"/>
              <a:t>FOR Example it set in 5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896" y="3086098"/>
            <a:ext cx="2351304" cy="174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23388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http://www.youtube.com/watch?v=3dflBk21hS8&amp;feature=youtu.be</a:t>
            </a:r>
          </a:p>
        </p:txBody>
      </p:sp>
    </p:spTree>
    <p:extLst>
      <p:ext uri="{BB962C8B-B14F-4D97-AF65-F5344CB8AC3E}">
        <p14:creationId xmlns:p14="http://schemas.microsoft.com/office/powerpoint/2010/main" val="29192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Full code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90600"/>
            <a:ext cx="8915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89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02" y="838200"/>
            <a:ext cx="8740197" cy="524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11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IF I PUT TO MUCH SEQUENCE THE ARDUINO CAN’T HOLD THAT MUCH MEMORY</a:t>
            </a:r>
          </a:p>
          <a:p>
            <a:r>
              <a:rPr lang="en-US" dirty="0" smtClean="0"/>
              <a:t>THE ARDUINO DRIVER DIDN’T WORK ON MY COMPUTER SO I SPEND ALL DAY FIX IT</a:t>
            </a:r>
          </a:p>
          <a:p>
            <a:r>
              <a:rPr lang="en-US" dirty="0" smtClean="0"/>
              <a:t>I USE TOO MUCH SOLDERING THEREFORE SOME PINS ARE STUCK TOGETHER IT SHORTAGE</a:t>
            </a:r>
          </a:p>
          <a:p>
            <a:r>
              <a:rPr lang="en-US" dirty="0" smtClean="0"/>
              <a:t>I HAVE TROUBLE SOLDERING LED TOGETHER IT LOT BETTER IF YOU HAVE EXTRA HAND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42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http://www.youtube.com/watch?v=WEMNC6FaoQE&amp;feature=youtu.be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4600" y="48006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TURN OFF THE SOUND WHEN WATCH THE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11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990600"/>
            <a:ext cx="7010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Main purpose for this project is to control the led by sending the signal from the </a:t>
            </a:r>
            <a:r>
              <a:rPr lang="en-US" sz="5400" dirty="0" err="1" smtClean="0"/>
              <a:t>Arduino</a:t>
            </a:r>
            <a:r>
              <a:rPr lang="en-US" sz="5400" dirty="0" smtClean="0"/>
              <a:t> to the led to make light show.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2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736518"/>
            <a:ext cx="76962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Who </a:t>
            </a:r>
            <a:r>
              <a:rPr lang="en-US" sz="2800" dirty="0"/>
              <a:t>are your </a:t>
            </a:r>
            <a:r>
              <a:rPr lang="en-US" sz="2800" dirty="0" smtClean="0"/>
              <a:t>teammates?</a:t>
            </a:r>
          </a:p>
          <a:p>
            <a:r>
              <a:rPr lang="en-US" sz="2800" dirty="0" smtClean="0"/>
              <a:t>-Myself JASON WU</a:t>
            </a:r>
          </a:p>
          <a:p>
            <a:r>
              <a:rPr lang="en-US" sz="2800" dirty="0" smtClean="0"/>
              <a:t>Who did the Project?</a:t>
            </a:r>
          </a:p>
          <a:p>
            <a:r>
              <a:rPr lang="en-US" sz="2800" dirty="0" smtClean="0"/>
              <a:t>-ME</a:t>
            </a:r>
          </a:p>
          <a:p>
            <a:r>
              <a:rPr lang="en-US" sz="2800" dirty="0" smtClean="0"/>
              <a:t>Who Pay the parts?</a:t>
            </a:r>
          </a:p>
          <a:p>
            <a:r>
              <a:rPr lang="en-US" sz="2800" dirty="0" smtClean="0"/>
              <a:t>-ME</a:t>
            </a:r>
          </a:p>
          <a:p>
            <a:r>
              <a:rPr lang="en-US" sz="2800" dirty="0" smtClean="0"/>
              <a:t>Who did everything?</a:t>
            </a:r>
          </a:p>
          <a:p>
            <a:r>
              <a:rPr lang="en-US" sz="2800" dirty="0" smtClean="0"/>
              <a:t>-Me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  <a:endParaRPr lang="en-US" sz="2800" dirty="0"/>
          </a:p>
          <a:p>
            <a:endParaRPr lang="en-US" dirty="0"/>
          </a:p>
        </p:txBody>
      </p:sp>
      <p:pic>
        <p:nvPicPr>
          <p:cNvPr id="2050" name="Picture 2" descr="C:\Users\JASON WU\Desktop\IMG_15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199"/>
            <a:ext cx="3124200" cy="318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MANAGMENT LIRBRE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477000" cy="505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63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of the PROJECT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548312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5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Cost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2954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ARDUINO KIT = $80 </a:t>
            </a:r>
          </a:p>
          <a:p>
            <a:r>
              <a:rPr lang="en-US" sz="2800" dirty="0"/>
              <a:t>PCB = $10</a:t>
            </a:r>
          </a:p>
          <a:p>
            <a:r>
              <a:rPr lang="en-US" sz="2800" dirty="0"/>
              <a:t>LED 24 pieces = $2</a:t>
            </a:r>
          </a:p>
          <a:p>
            <a:r>
              <a:rPr lang="en-US" sz="2800" dirty="0"/>
              <a:t>SHIPPING COST = $10</a:t>
            </a:r>
          </a:p>
          <a:p>
            <a:r>
              <a:rPr lang="en-US" sz="2800" dirty="0"/>
              <a:t>TOTAL COST = $</a:t>
            </a:r>
            <a:r>
              <a:rPr lang="en-US" sz="2800" b="1" dirty="0"/>
              <a:t>102</a:t>
            </a:r>
          </a:p>
        </p:txBody>
      </p:sp>
      <p:pic>
        <p:nvPicPr>
          <p:cNvPr id="5122" name="Picture 2" descr="https://dlnmh9ip6v2uc.cloudfront.net/images/products/9/9/5/0/09950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3.bp.blogspot.com/-150FZ9q5LkA/Tl5HFipzQeI/AAAAAAAAAbI/2if4b0ntu90/s320/Joey%2527s+Boa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04792"/>
            <a:ext cx="253999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3.gstatic.com/images?q=tbn:ANd9GcQPeklSCWmr__CofrAFvirHUV9c7B3L75wFhAUOTIpcg0BO8cRBi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67200"/>
            <a:ext cx="26384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t0.gstatic.com/images?q=tbn:ANd9GcQglOlECfrwOcbQUAFZHu4ByW-2VvsX0pwDSZx_RqaBqguizM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73463"/>
            <a:ext cx="241935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51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an </a:t>
            </a:r>
            <a:r>
              <a:rPr lang="en-US" dirty="0" err="1"/>
              <a:t>Arduino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http://arduino.cc/en/uploads/Main/ArduinoUno_R3_Front_450p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90600"/>
            <a:ext cx="4290060" cy="29641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6400" y="45720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Arduino</a:t>
            </a:r>
            <a:r>
              <a:rPr lang="en-US" sz="3200" dirty="0" smtClean="0"/>
              <a:t> is an open source single board microcontroller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844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an LED</a:t>
            </a:r>
            <a:r>
              <a:rPr lang="en-US" dirty="0" smtClean="0"/>
              <a:t>? (light-emitting diode)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http://www.societyofrobots.com/images/electronics_led_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0600"/>
            <a:ext cx="4267200" cy="533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200" y="1295400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 LED is a special type of diode that emits light when current is run through it. </a:t>
            </a:r>
            <a:endParaRPr lang="en-US" sz="2800" dirty="0" smtClean="0"/>
          </a:p>
          <a:p>
            <a:r>
              <a:rPr lang="en-US" sz="2800" dirty="0" smtClean="0"/>
              <a:t>The positive is the Anode and the negative side is the Cathode.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78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build it</a:t>
            </a:r>
            <a:endParaRPr lang="en-US" dirty="0"/>
          </a:p>
        </p:txBody>
      </p:sp>
      <p:pic>
        <p:nvPicPr>
          <p:cNvPr id="4" name="Picture 3" descr="[DSC_0230%255B4%255D.jpg]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" y="1371599"/>
            <a:ext cx="3440430" cy="266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JASON WU\Desktop\IMG_173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1"/>
            <a:ext cx="35814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55948" y="45720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All positive connect together and all negative are connect together too.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191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318</Words>
  <Application>Microsoft Office PowerPoint</Application>
  <PresentationFormat>On-screen Show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3X3X3 LED CUBE</vt:lpstr>
      <vt:lpstr>PowerPoint Presentation</vt:lpstr>
      <vt:lpstr>Project Management</vt:lpstr>
      <vt:lpstr>PROJECT MANAGMENT LIRBRE</vt:lpstr>
      <vt:lpstr>Time of the PROJECT</vt:lpstr>
      <vt:lpstr>The Cost </vt:lpstr>
      <vt:lpstr>What is an Arduino? </vt:lpstr>
      <vt:lpstr>What is an LED? (light-emitting diode) </vt:lpstr>
      <vt:lpstr>To build it</vt:lpstr>
      <vt:lpstr>The CUBE</vt:lpstr>
      <vt:lpstr>TESTING MODE</vt:lpstr>
      <vt:lpstr>Change the Speed</vt:lpstr>
      <vt:lpstr>Full code </vt:lpstr>
      <vt:lpstr>PowerPoint Presentation</vt:lpstr>
      <vt:lpstr>TROUBLESHOOT</vt:lpstr>
      <vt:lpstr>FINAL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3X3X3 LED CUBE</dc:title>
  <dc:creator>JASON WU</dc:creator>
  <cp:lastModifiedBy>JASON WU</cp:lastModifiedBy>
  <cp:revision>14</cp:revision>
  <dcterms:created xsi:type="dcterms:W3CDTF">2012-12-20T19:58:29Z</dcterms:created>
  <dcterms:modified xsi:type="dcterms:W3CDTF">2012-12-21T05:05:53Z</dcterms:modified>
</cp:coreProperties>
</file>