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6B4C1-F214-4993-B6CA-5836BD390AF4}" type="doc">
      <dgm:prSet loTypeId="urn:microsoft.com/office/officeart/2005/8/layout/rings+Icon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1802F-2215-4FFA-A0A3-09220E44F651}">
      <dgm:prSet phldrT="[Text]"/>
      <dgm:spPr/>
      <dgm:t>
        <a:bodyPr/>
        <a:lstStyle/>
        <a:p>
          <a:r>
            <a:rPr lang="en-US" dirty="0" smtClean="0"/>
            <a:t>Military Industrial Complex</a:t>
          </a:r>
          <a:endParaRPr lang="en-US" dirty="0"/>
        </a:p>
      </dgm:t>
    </dgm:pt>
    <dgm:pt modelId="{4718E25C-9698-45AC-B58A-01DC4D26E7F3}" type="parTrans" cxnId="{B7C4838F-95C5-4394-AB43-326E4BAB7CC4}">
      <dgm:prSet/>
      <dgm:spPr/>
      <dgm:t>
        <a:bodyPr/>
        <a:lstStyle/>
        <a:p>
          <a:endParaRPr lang="en-US"/>
        </a:p>
      </dgm:t>
    </dgm:pt>
    <dgm:pt modelId="{58B223F0-D710-4DD6-9D21-AFA128E6FF08}" type="sibTrans" cxnId="{B7C4838F-95C5-4394-AB43-326E4BAB7CC4}">
      <dgm:prSet/>
      <dgm:spPr/>
      <dgm:t>
        <a:bodyPr/>
        <a:lstStyle/>
        <a:p>
          <a:endParaRPr lang="en-US"/>
        </a:p>
      </dgm:t>
    </dgm:pt>
    <dgm:pt modelId="{44289FDB-8A7D-4FDA-ACA9-4D5358A482B4}">
      <dgm:prSet phldrT="[Text]"/>
      <dgm:spPr/>
      <dgm:t>
        <a:bodyPr/>
        <a:lstStyle/>
        <a:p>
          <a:r>
            <a:rPr lang="en-US" dirty="0" smtClean="0"/>
            <a:t>Tourism</a:t>
          </a:r>
          <a:endParaRPr lang="en-US" dirty="0"/>
        </a:p>
      </dgm:t>
    </dgm:pt>
    <dgm:pt modelId="{19EE2A41-AF4D-405A-BE64-AFE53B45D486}" type="parTrans" cxnId="{323BE42D-4A4A-4EF5-8E14-8A1B9D6488F0}">
      <dgm:prSet/>
      <dgm:spPr/>
      <dgm:t>
        <a:bodyPr/>
        <a:lstStyle/>
        <a:p>
          <a:endParaRPr lang="en-US"/>
        </a:p>
      </dgm:t>
    </dgm:pt>
    <dgm:pt modelId="{BF66A29C-44B9-4065-8890-AFF5A461E3DC}" type="sibTrans" cxnId="{323BE42D-4A4A-4EF5-8E14-8A1B9D6488F0}">
      <dgm:prSet/>
      <dgm:spPr/>
      <dgm:t>
        <a:bodyPr/>
        <a:lstStyle/>
        <a:p>
          <a:endParaRPr lang="en-US"/>
        </a:p>
      </dgm:t>
    </dgm:pt>
    <dgm:pt modelId="{E7C5076A-80F5-4AA0-A7E9-FD6319EB558E}" type="pres">
      <dgm:prSet presAssocID="{7C46B4C1-F214-4993-B6CA-5836BD390AF4}" presName="Name0" presStyleCnt="0">
        <dgm:presLayoutVars>
          <dgm:chMax val="7"/>
          <dgm:dir/>
          <dgm:resizeHandles val="exact"/>
        </dgm:presLayoutVars>
      </dgm:prSet>
      <dgm:spPr/>
    </dgm:pt>
    <dgm:pt modelId="{E5404AE0-32FC-4743-9E8B-E2BB7B6D623B}" type="pres">
      <dgm:prSet presAssocID="{7C46B4C1-F214-4993-B6CA-5836BD390AF4}" presName="ellipse1" presStyleLbl="vennNode1" presStyleIdx="0" presStyleCnt="2" custLinFactNeighborX="-71578" custLinFactNeighborY="29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F0548-4A10-4CA0-9C1E-6353D774D409}" type="pres">
      <dgm:prSet presAssocID="{7C46B4C1-F214-4993-B6CA-5836BD390AF4}" presName="ellipse2" presStyleLbl="vennNode1" presStyleIdx="1" presStyleCnt="2" custLinFactY="-12792" custLinFactNeighborX="7441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793677-1E7E-4F5B-9ABB-4D63F2CAE5C8}" type="presOf" srcId="{44289FDB-8A7D-4FDA-ACA9-4D5358A482B4}" destId="{EDBF0548-4A10-4CA0-9C1E-6353D774D409}" srcOrd="0" destOrd="0" presId="urn:microsoft.com/office/officeart/2005/8/layout/rings+Icon"/>
    <dgm:cxn modelId="{B7C0AA0F-77B9-4EA6-BE76-6D400E0B5D36}" type="presOf" srcId="{7C46B4C1-F214-4993-B6CA-5836BD390AF4}" destId="{E7C5076A-80F5-4AA0-A7E9-FD6319EB558E}" srcOrd="0" destOrd="0" presId="urn:microsoft.com/office/officeart/2005/8/layout/rings+Icon"/>
    <dgm:cxn modelId="{B7C4838F-95C5-4394-AB43-326E4BAB7CC4}" srcId="{7C46B4C1-F214-4993-B6CA-5836BD390AF4}" destId="{A8F1802F-2215-4FFA-A0A3-09220E44F651}" srcOrd="0" destOrd="0" parTransId="{4718E25C-9698-45AC-B58A-01DC4D26E7F3}" sibTransId="{58B223F0-D710-4DD6-9D21-AFA128E6FF08}"/>
    <dgm:cxn modelId="{323BE42D-4A4A-4EF5-8E14-8A1B9D6488F0}" srcId="{7C46B4C1-F214-4993-B6CA-5836BD390AF4}" destId="{44289FDB-8A7D-4FDA-ACA9-4D5358A482B4}" srcOrd="1" destOrd="0" parTransId="{19EE2A41-AF4D-405A-BE64-AFE53B45D486}" sibTransId="{BF66A29C-44B9-4065-8890-AFF5A461E3DC}"/>
    <dgm:cxn modelId="{7F90833C-9B2D-41DB-894B-914C2611B178}" type="presOf" srcId="{A8F1802F-2215-4FFA-A0A3-09220E44F651}" destId="{E5404AE0-32FC-4743-9E8B-E2BB7B6D623B}" srcOrd="0" destOrd="0" presId="urn:microsoft.com/office/officeart/2005/8/layout/rings+Icon"/>
    <dgm:cxn modelId="{CDD1CD7A-41AD-4B77-B2BD-CC10D3A9B361}" type="presParOf" srcId="{E7C5076A-80F5-4AA0-A7E9-FD6319EB558E}" destId="{E5404AE0-32FC-4743-9E8B-E2BB7B6D623B}" srcOrd="0" destOrd="0" presId="urn:microsoft.com/office/officeart/2005/8/layout/rings+Icon"/>
    <dgm:cxn modelId="{61C94136-21F0-49A6-B7BE-1D40B6F1A887}" type="presParOf" srcId="{E7C5076A-80F5-4AA0-A7E9-FD6319EB558E}" destId="{EDBF0548-4A10-4CA0-9C1E-6353D774D409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06A3A-EF8F-4B86-89CE-FEF7F0DB4B2A}" type="doc">
      <dgm:prSet loTypeId="urn:microsoft.com/office/officeart/2005/8/layout/venn1" loCatId="relationship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600000" lon="21592865" rev="21594000"/>
          </a:camera>
          <a:lightRig rig="flat" dir="t"/>
        </a:scene3d>
      </dgm:spPr>
    </dgm:pt>
    <dgm:pt modelId="{E4CA686F-6BD2-49DF-B011-1CA12D6C69BB}">
      <dgm:prSet phldrT="[Text]"/>
      <dgm:spPr/>
      <dgm:t>
        <a:bodyPr/>
        <a:lstStyle/>
        <a:p>
          <a:r>
            <a:rPr lang="en-US" dirty="0" smtClean="0"/>
            <a:t>Capitalism</a:t>
          </a:r>
          <a:endParaRPr lang="en-US" dirty="0"/>
        </a:p>
      </dgm:t>
    </dgm:pt>
    <dgm:pt modelId="{F46A9579-7099-47C5-9FC1-C0D8A2F13A57}" type="parTrans" cxnId="{8AEFC803-6A4B-48DA-B933-BA92A4884A58}">
      <dgm:prSet/>
      <dgm:spPr/>
      <dgm:t>
        <a:bodyPr/>
        <a:lstStyle/>
        <a:p>
          <a:endParaRPr lang="en-US"/>
        </a:p>
      </dgm:t>
    </dgm:pt>
    <dgm:pt modelId="{29A3F83D-AB90-45B1-9056-A0E22AF494B7}" type="sibTrans" cxnId="{8AEFC803-6A4B-48DA-B933-BA92A4884A58}">
      <dgm:prSet/>
      <dgm:spPr/>
      <dgm:t>
        <a:bodyPr/>
        <a:lstStyle/>
        <a:p>
          <a:endParaRPr lang="en-US"/>
        </a:p>
      </dgm:t>
    </dgm:pt>
    <dgm:pt modelId="{5E1BFDA7-304A-4F12-85EE-228440B5A8EA}">
      <dgm:prSet phldrT="[Text]"/>
      <dgm:spPr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r>
            <a:rPr lang="en-US" dirty="0" smtClean="0"/>
            <a:t>Tourism</a:t>
          </a:r>
          <a:endParaRPr lang="en-US" dirty="0"/>
        </a:p>
      </dgm:t>
    </dgm:pt>
    <dgm:pt modelId="{62063FB9-8CAF-4C9E-9FFC-010636EA63F8}" type="parTrans" cxnId="{739B0569-D9EA-4016-86CB-0D17373E9071}">
      <dgm:prSet/>
      <dgm:spPr/>
      <dgm:t>
        <a:bodyPr/>
        <a:lstStyle/>
        <a:p>
          <a:endParaRPr lang="en-US"/>
        </a:p>
      </dgm:t>
    </dgm:pt>
    <dgm:pt modelId="{CEDD88B6-DCAB-4D83-81BD-9B2087687D65}" type="sibTrans" cxnId="{739B0569-D9EA-4016-86CB-0D17373E9071}">
      <dgm:prSet/>
      <dgm:spPr/>
      <dgm:t>
        <a:bodyPr/>
        <a:lstStyle/>
        <a:p>
          <a:endParaRPr lang="en-US"/>
        </a:p>
      </dgm:t>
    </dgm:pt>
    <dgm:pt modelId="{2C214AB8-F194-477B-8E45-CFC7576C053C}">
      <dgm:prSet phldrT="[Text]"/>
      <dgm:spPr/>
      <dgm:t>
        <a:bodyPr/>
        <a:lstStyle/>
        <a:p>
          <a:r>
            <a:rPr lang="en-US" dirty="0" smtClean="0"/>
            <a:t>Military Industrial Complex</a:t>
          </a:r>
          <a:endParaRPr lang="en-US" dirty="0"/>
        </a:p>
      </dgm:t>
    </dgm:pt>
    <dgm:pt modelId="{758243C2-51C9-471D-BF82-1959DAE24342}" type="parTrans" cxnId="{97F7B232-9018-4538-88F6-39A4BF95D948}">
      <dgm:prSet/>
      <dgm:spPr/>
      <dgm:t>
        <a:bodyPr/>
        <a:lstStyle/>
        <a:p>
          <a:endParaRPr lang="en-US"/>
        </a:p>
      </dgm:t>
    </dgm:pt>
    <dgm:pt modelId="{2451431B-68EB-4D55-B0E9-8E2559B67BE9}" type="sibTrans" cxnId="{97F7B232-9018-4538-88F6-39A4BF95D948}">
      <dgm:prSet/>
      <dgm:spPr/>
      <dgm:t>
        <a:bodyPr/>
        <a:lstStyle/>
        <a:p>
          <a:endParaRPr lang="en-US"/>
        </a:p>
      </dgm:t>
    </dgm:pt>
    <dgm:pt modelId="{D27CCD7C-C177-4F31-8C58-F80EAF544D0B}" type="pres">
      <dgm:prSet presAssocID="{B3606A3A-EF8F-4B86-89CE-FEF7F0DB4B2A}" presName="compositeShape" presStyleCnt="0">
        <dgm:presLayoutVars>
          <dgm:chMax val="7"/>
          <dgm:dir/>
          <dgm:resizeHandles val="exact"/>
        </dgm:presLayoutVars>
      </dgm:prSet>
      <dgm:spPr/>
    </dgm:pt>
    <dgm:pt modelId="{A1B4933E-5FCF-441A-AA24-7A66631DA852}" type="pres">
      <dgm:prSet presAssocID="{E4CA686F-6BD2-49DF-B011-1CA12D6C69BB}" presName="circ1" presStyleLbl="vennNode1" presStyleIdx="0" presStyleCnt="3"/>
      <dgm:spPr/>
      <dgm:t>
        <a:bodyPr/>
        <a:lstStyle/>
        <a:p>
          <a:endParaRPr lang="en-US"/>
        </a:p>
      </dgm:t>
    </dgm:pt>
    <dgm:pt modelId="{2BE3392D-AD62-446E-AB25-038459D5A120}" type="pres">
      <dgm:prSet presAssocID="{E4CA686F-6BD2-49DF-B011-1CA12D6C69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DBDD9-534E-4CA9-9901-A75751C50A92}" type="pres">
      <dgm:prSet presAssocID="{5E1BFDA7-304A-4F12-85EE-228440B5A8EA}" presName="circ2" presStyleLbl="vennNode1" presStyleIdx="1" presStyleCnt="3"/>
      <dgm:spPr/>
    </dgm:pt>
    <dgm:pt modelId="{5BE1F38C-BE06-472A-8E01-F97E31A8823F}" type="pres">
      <dgm:prSet presAssocID="{5E1BFDA7-304A-4F12-85EE-228440B5A8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C41EA4-0D1E-45EA-A7AE-6B5FE884086F}" type="pres">
      <dgm:prSet presAssocID="{2C214AB8-F194-477B-8E45-CFC7576C053C}" presName="circ3" presStyleLbl="vennNode1" presStyleIdx="2" presStyleCnt="3"/>
      <dgm:spPr/>
      <dgm:t>
        <a:bodyPr/>
        <a:lstStyle/>
        <a:p>
          <a:endParaRPr lang="en-US"/>
        </a:p>
      </dgm:t>
    </dgm:pt>
    <dgm:pt modelId="{4A72FF70-4D02-4FFB-83A0-D22D53977977}" type="pres">
      <dgm:prSet presAssocID="{2C214AB8-F194-477B-8E45-CFC7576C053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F7B232-9018-4538-88F6-39A4BF95D948}" srcId="{B3606A3A-EF8F-4B86-89CE-FEF7F0DB4B2A}" destId="{2C214AB8-F194-477B-8E45-CFC7576C053C}" srcOrd="2" destOrd="0" parTransId="{758243C2-51C9-471D-BF82-1959DAE24342}" sibTransId="{2451431B-68EB-4D55-B0E9-8E2559B67BE9}"/>
    <dgm:cxn modelId="{7350F36C-460F-47A6-BAA0-2CDA762CF7B8}" type="presOf" srcId="{E4CA686F-6BD2-49DF-B011-1CA12D6C69BB}" destId="{A1B4933E-5FCF-441A-AA24-7A66631DA852}" srcOrd="0" destOrd="0" presId="urn:microsoft.com/office/officeart/2005/8/layout/venn1"/>
    <dgm:cxn modelId="{02273B45-7C25-48EA-B14F-3B050C46BC2E}" type="presOf" srcId="{5E1BFDA7-304A-4F12-85EE-228440B5A8EA}" destId="{478DBDD9-534E-4CA9-9901-A75751C50A92}" srcOrd="0" destOrd="0" presId="urn:microsoft.com/office/officeart/2005/8/layout/venn1"/>
    <dgm:cxn modelId="{F3622A48-1621-46FD-BB6C-B8C7317ABDF1}" type="presOf" srcId="{2C214AB8-F194-477B-8E45-CFC7576C053C}" destId="{4A72FF70-4D02-4FFB-83A0-D22D53977977}" srcOrd="1" destOrd="0" presId="urn:microsoft.com/office/officeart/2005/8/layout/venn1"/>
    <dgm:cxn modelId="{AD5609DB-595B-40E5-A339-F6D30207618F}" type="presOf" srcId="{2C214AB8-F194-477B-8E45-CFC7576C053C}" destId="{66C41EA4-0D1E-45EA-A7AE-6B5FE884086F}" srcOrd="0" destOrd="0" presId="urn:microsoft.com/office/officeart/2005/8/layout/venn1"/>
    <dgm:cxn modelId="{DEE3DD35-CFA1-4B99-8729-09E4920349FB}" type="presOf" srcId="{B3606A3A-EF8F-4B86-89CE-FEF7F0DB4B2A}" destId="{D27CCD7C-C177-4F31-8C58-F80EAF544D0B}" srcOrd="0" destOrd="0" presId="urn:microsoft.com/office/officeart/2005/8/layout/venn1"/>
    <dgm:cxn modelId="{3BF960FE-7911-46DE-A238-1B606A66B9B0}" type="presOf" srcId="{5E1BFDA7-304A-4F12-85EE-228440B5A8EA}" destId="{5BE1F38C-BE06-472A-8E01-F97E31A8823F}" srcOrd="1" destOrd="0" presId="urn:microsoft.com/office/officeart/2005/8/layout/venn1"/>
    <dgm:cxn modelId="{739B0569-D9EA-4016-86CB-0D17373E9071}" srcId="{B3606A3A-EF8F-4B86-89CE-FEF7F0DB4B2A}" destId="{5E1BFDA7-304A-4F12-85EE-228440B5A8EA}" srcOrd="1" destOrd="0" parTransId="{62063FB9-8CAF-4C9E-9FFC-010636EA63F8}" sibTransId="{CEDD88B6-DCAB-4D83-81BD-9B2087687D65}"/>
    <dgm:cxn modelId="{8AEFC803-6A4B-48DA-B933-BA92A4884A58}" srcId="{B3606A3A-EF8F-4B86-89CE-FEF7F0DB4B2A}" destId="{E4CA686F-6BD2-49DF-B011-1CA12D6C69BB}" srcOrd="0" destOrd="0" parTransId="{F46A9579-7099-47C5-9FC1-C0D8A2F13A57}" sibTransId="{29A3F83D-AB90-45B1-9056-A0E22AF494B7}"/>
    <dgm:cxn modelId="{E9E72133-B984-4E12-84B3-BD652FE09526}" type="presOf" srcId="{E4CA686F-6BD2-49DF-B011-1CA12D6C69BB}" destId="{2BE3392D-AD62-446E-AB25-038459D5A120}" srcOrd="1" destOrd="0" presId="urn:microsoft.com/office/officeart/2005/8/layout/venn1"/>
    <dgm:cxn modelId="{18BC28BF-8D34-484E-93C4-991659AB1C0F}" type="presParOf" srcId="{D27CCD7C-C177-4F31-8C58-F80EAF544D0B}" destId="{A1B4933E-5FCF-441A-AA24-7A66631DA852}" srcOrd="0" destOrd="0" presId="urn:microsoft.com/office/officeart/2005/8/layout/venn1"/>
    <dgm:cxn modelId="{CE1F0E84-ED44-48D2-AC57-BE63579E5CF0}" type="presParOf" srcId="{D27CCD7C-C177-4F31-8C58-F80EAF544D0B}" destId="{2BE3392D-AD62-446E-AB25-038459D5A120}" srcOrd="1" destOrd="0" presId="urn:microsoft.com/office/officeart/2005/8/layout/venn1"/>
    <dgm:cxn modelId="{4849CB61-7712-40A4-A7C1-FAD7BCD70712}" type="presParOf" srcId="{D27CCD7C-C177-4F31-8C58-F80EAF544D0B}" destId="{478DBDD9-534E-4CA9-9901-A75751C50A92}" srcOrd="2" destOrd="0" presId="urn:microsoft.com/office/officeart/2005/8/layout/venn1"/>
    <dgm:cxn modelId="{F751591C-97E3-4FAB-9187-14AF0D4A1984}" type="presParOf" srcId="{D27CCD7C-C177-4F31-8C58-F80EAF544D0B}" destId="{5BE1F38C-BE06-472A-8E01-F97E31A8823F}" srcOrd="3" destOrd="0" presId="urn:microsoft.com/office/officeart/2005/8/layout/venn1"/>
    <dgm:cxn modelId="{3089C316-91B4-4307-A5A5-2BFF0F25DA5B}" type="presParOf" srcId="{D27CCD7C-C177-4F31-8C58-F80EAF544D0B}" destId="{66C41EA4-0D1E-45EA-A7AE-6B5FE884086F}" srcOrd="4" destOrd="0" presId="urn:microsoft.com/office/officeart/2005/8/layout/venn1"/>
    <dgm:cxn modelId="{DEDE859F-0D2C-4BC1-B5E6-941502168820}" type="presParOf" srcId="{D27CCD7C-C177-4F31-8C58-F80EAF544D0B}" destId="{4A72FF70-4D02-4FFB-83A0-D22D5397797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B07C6-DAD9-4D4A-A410-6F4CF3A62684}" type="doc">
      <dgm:prSet loTypeId="urn:microsoft.com/office/officeart/2005/8/layout/radial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124992-0933-4402-B651-675F1E52B6FE}">
      <dgm:prSet phldrT="[Text]" custT="1"/>
      <dgm:spPr/>
      <dgm:t>
        <a:bodyPr/>
        <a:lstStyle/>
        <a:p>
          <a:r>
            <a:rPr lang="en-US" sz="1800" b="1" dirty="0" smtClean="0"/>
            <a:t>Air Travel</a:t>
          </a:r>
          <a:endParaRPr lang="en-US" sz="1800" b="1" dirty="0"/>
        </a:p>
      </dgm:t>
    </dgm:pt>
    <dgm:pt modelId="{271A480F-D426-4878-A68B-38F2FBB55285}" type="parTrans" cxnId="{E6ECF686-041C-4AF1-9D17-C1BF41D50E06}">
      <dgm:prSet/>
      <dgm:spPr/>
      <dgm:t>
        <a:bodyPr/>
        <a:lstStyle/>
        <a:p>
          <a:endParaRPr lang="en-US"/>
        </a:p>
      </dgm:t>
    </dgm:pt>
    <dgm:pt modelId="{73F1E007-FABF-426C-AB79-178DE1D4BC0F}" type="sibTrans" cxnId="{E6ECF686-041C-4AF1-9D17-C1BF41D50E06}">
      <dgm:prSet/>
      <dgm:spPr/>
      <dgm:t>
        <a:bodyPr/>
        <a:lstStyle/>
        <a:p>
          <a:endParaRPr lang="en-US"/>
        </a:p>
      </dgm:t>
    </dgm:pt>
    <dgm:pt modelId="{2EEA00DC-A358-45DE-93AE-F97B1CE27EC1}">
      <dgm:prSet phldrT="[Text]" custT="1"/>
      <dgm:spPr/>
      <dgm:t>
        <a:bodyPr/>
        <a:lstStyle/>
        <a:p>
          <a:r>
            <a:rPr lang="en-US" sz="1800" b="1" dirty="0" smtClean="0"/>
            <a:t>G.P.S</a:t>
          </a:r>
          <a:r>
            <a:rPr lang="en-US" sz="1800" dirty="0" smtClean="0"/>
            <a:t>.</a:t>
          </a:r>
          <a:endParaRPr lang="en-US" sz="1800" dirty="0"/>
        </a:p>
      </dgm:t>
    </dgm:pt>
    <dgm:pt modelId="{50319042-B588-45B3-85D3-2728A9359446}" type="parTrans" cxnId="{AA80156C-69A6-42C6-B407-37EC07C3D69E}">
      <dgm:prSet/>
      <dgm:spPr/>
      <dgm:t>
        <a:bodyPr/>
        <a:lstStyle/>
        <a:p>
          <a:endParaRPr lang="en-US"/>
        </a:p>
      </dgm:t>
    </dgm:pt>
    <dgm:pt modelId="{ABE7472F-F8E2-4411-AB4A-13D79791ED73}" type="sibTrans" cxnId="{AA80156C-69A6-42C6-B407-37EC07C3D69E}">
      <dgm:prSet/>
      <dgm:spPr/>
      <dgm:t>
        <a:bodyPr/>
        <a:lstStyle/>
        <a:p>
          <a:endParaRPr lang="en-US"/>
        </a:p>
      </dgm:t>
    </dgm:pt>
    <dgm:pt modelId="{F9307894-28DA-4F0E-8499-D9833F0CB27B}">
      <dgm:prSet phldrT="[Text]" custT="1"/>
      <dgm:spPr/>
      <dgm:t>
        <a:bodyPr/>
        <a:lstStyle/>
        <a:p>
          <a:r>
            <a:rPr lang="en-US" sz="1800" b="1" dirty="0" smtClean="0"/>
            <a:t>Ship</a:t>
          </a:r>
          <a:r>
            <a:rPr lang="en-US" sz="1800" dirty="0" smtClean="0"/>
            <a:t> </a:t>
          </a:r>
          <a:r>
            <a:rPr lang="en-US" sz="1800" b="1" dirty="0" smtClean="0"/>
            <a:t>Defense</a:t>
          </a:r>
          <a:endParaRPr lang="en-US" sz="1800" b="1" dirty="0"/>
        </a:p>
      </dgm:t>
    </dgm:pt>
    <dgm:pt modelId="{624E4813-0D11-4216-A227-554A0AE5904E}" type="parTrans" cxnId="{8B7F47A2-8A56-4ADF-8600-C9BBFFF9E369}">
      <dgm:prSet/>
      <dgm:spPr/>
      <dgm:t>
        <a:bodyPr/>
        <a:lstStyle/>
        <a:p>
          <a:endParaRPr lang="en-US"/>
        </a:p>
      </dgm:t>
    </dgm:pt>
    <dgm:pt modelId="{3322C9F9-8EC1-4C43-9AC4-77B2159DD843}" type="sibTrans" cxnId="{8B7F47A2-8A56-4ADF-8600-C9BBFFF9E369}">
      <dgm:prSet/>
      <dgm:spPr/>
      <dgm:t>
        <a:bodyPr/>
        <a:lstStyle/>
        <a:p>
          <a:endParaRPr lang="en-US"/>
        </a:p>
      </dgm:t>
    </dgm:pt>
    <dgm:pt modelId="{46700D3F-0D57-469C-9377-2B4A2403E54F}">
      <dgm:prSet phldrT="[Text]" custT="1"/>
      <dgm:spPr/>
      <dgm:t>
        <a:bodyPr/>
        <a:lstStyle/>
        <a:p>
          <a:r>
            <a:rPr lang="en-US" sz="1600" b="1" dirty="0" smtClean="0"/>
            <a:t>Wireless Technology</a:t>
          </a:r>
          <a:endParaRPr lang="en-US" sz="1600" b="1" dirty="0"/>
        </a:p>
      </dgm:t>
    </dgm:pt>
    <dgm:pt modelId="{4601BAD1-07BE-4A27-9EA6-4C1FEE339001}" type="parTrans" cxnId="{7BBC2449-BED4-4E9E-B59A-A662804B7CEE}">
      <dgm:prSet/>
      <dgm:spPr/>
      <dgm:t>
        <a:bodyPr/>
        <a:lstStyle/>
        <a:p>
          <a:endParaRPr lang="en-US"/>
        </a:p>
      </dgm:t>
    </dgm:pt>
    <dgm:pt modelId="{46F8010A-85E6-4DA1-AFBB-54A8B2F6E22B}" type="sibTrans" cxnId="{7BBC2449-BED4-4E9E-B59A-A662804B7CEE}">
      <dgm:prSet/>
      <dgm:spPr/>
      <dgm:t>
        <a:bodyPr/>
        <a:lstStyle/>
        <a:p>
          <a:endParaRPr lang="en-US"/>
        </a:p>
      </dgm:t>
    </dgm:pt>
    <dgm:pt modelId="{61A0BE95-756B-4B67-BD80-F88D819D734D}">
      <dgm:prSet phldrT="[Text]"/>
      <dgm:spPr/>
      <dgm:t>
        <a:bodyPr/>
        <a:lstStyle/>
        <a:p>
          <a:r>
            <a:rPr lang="en-US" b="1" dirty="0" smtClean="0"/>
            <a:t>Internet</a:t>
          </a:r>
          <a:endParaRPr lang="en-US" b="1" dirty="0"/>
        </a:p>
      </dgm:t>
    </dgm:pt>
    <dgm:pt modelId="{CBF46372-FEA0-45E6-86D3-66E9680D84AF}" type="parTrans" cxnId="{0602BCFD-49AF-42EA-BB48-77F25FA68884}">
      <dgm:prSet/>
      <dgm:spPr/>
      <dgm:t>
        <a:bodyPr/>
        <a:lstStyle/>
        <a:p>
          <a:endParaRPr lang="en-US"/>
        </a:p>
      </dgm:t>
    </dgm:pt>
    <dgm:pt modelId="{94E2B3A3-5682-49A0-823C-C99519852970}" type="sibTrans" cxnId="{0602BCFD-49AF-42EA-BB48-77F25FA68884}">
      <dgm:prSet/>
      <dgm:spPr/>
      <dgm:t>
        <a:bodyPr/>
        <a:lstStyle/>
        <a:p>
          <a:endParaRPr lang="en-US"/>
        </a:p>
      </dgm:t>
    </dgm:pt>
    <dgm:pt modelId="{A0D53C65-DEEB-4E2A-8E8F-015DA8701C51}" type="pres">
      <dgm:prSet presAssocID="{0BCB07C6-DAD9-4D4A-A410-6F4CF3A6268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17F2502-3092-4F78-AD9C-6C840C5AE0E0}" type="pres">
      <dgm:prSet presAssocID="{0BCB07C6-DAD9-4D4A-A410-6F4CF3A62684}" presName="cycle" presStyleCnt="0"/>
      <dgm:spPr/>
    </dgm:pt>
    <dgm:pt modelId="{2D22321E-1AA4-4768-98BF-F4A998037FFB}" type="pres">
      <dgm:prSet presAssocID="{0BCB07C6-DAD9-4D4A-A410-6F4CF3A62684}" presName="centerShape" presStyleCnt="0"/>
      <dgm:spPr/>
    </dgm:pt>
    <dgm:pt modelId="{D771483C-1F16-48F5-AFBA-4E11CAB2F6B1}" type="pres">
      <dgm:prSet presAssocID="{0BCB07C6-DAD9-4D4A-A410-6F4CF3A62684}" presName="connSite" presStyleLbl="node1" presStyleIdx="0" presStyleCnt="6"/>
      <dgm:spPr/>
    </dgm:pt>
    <dgm:pt modelId="{E9E6EFD4-2F70-484F-B1BB-76E8038295C5}" type="pres">
      <dgm:prSet presAssocID="{0BCB07C6-DAD9-4D4A-A410-6F4CF3A62684}" presName="visible" presStyleLbl="node1" presStyleIdx="0" presStyleCnt="6" custScaleX="162060" custScaleY="155999" custLinFactNeighborX="-14195" custLinFactNeighborY="86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1D0387-4EAD-492F-9409-C87963D3350B}" type="pres">
      <dgm:prSet presAssocID="{271A480F-D426-4878-A68B-38F2FBB55285}" presName="Name25" presStyleLbl="parChTrans1D1" presStyleIdx="0" presStyleCnt="5"/>
      <dgm:spPr/>
    </dgm:pt>
    <dgm:pt modelId="{F45B8C12-0D74-4E1C-845D-8B72A4C0D472}" type="pres">
      <dgm:prSet presAssocID="{91124992-0933-4402-B651-675F1E52B6FE}" presName="node" presStyleCnt="0"/>
      <dgm:spPr/>
    </dgm:pt>
    <dgm:pt modelId="{9D92BFE5-7F3B-42A7-979B-CB6E6217CB0C}" type="pres">
      <dgm:prSet presAssocID="{91124992-0933-4402-B651-675F1E52B6FE}" presName="parentNode" presStyleLbl="node1" presStyleIdx="1" presStyleCnt="6" custScaleX="149436" custScaleY="141572" custLinFactY="40469" custLinFactNeighborX="98013" custLinFactNeighborY="100000">
        <dgm:presLayoutVars>
          <dgm:chMax val="1"/>
          <dgm:bulletEnabled val="1"/>
        </dgm:presLayoutVars>
      </dgm:prSet>
      <dgm:spPr/>
    </dgm:pt>
    <dgm:pt modelId="{054AB017-80F8-45AC-9BC3-164758E3A923}" type="pres">
      <dgm:prSet presAssocID="{91124992-0933-4402-B651-675F1E52B6F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0602A-6EB0-456F-BF50-067E411A4484}" type="pres">
      <dgm:prSet presAssocID="{50319042-B588-45B3-85D3-2728A9359446}" presName="Name25" presStyleLbl="parChTrans1D1" presStyleIdx="1" presStyleCnt="5"/>
      <dgm:spPr/>
    </dgm:pt>
    <dgm:pt modelId="{26883F70-0CC5-4258-BB69-2D2B061AB8FC}" type="pres">
      <dgm:prSet presAssocID="{2EEA00DC-A358-45DE-93AE-F97B1CE27EC1}" presName="node" presStyleCnt="0"/>
      <dgm:spPr/>
    </dgm:pt>
    <dgm:pt modelId="{4E122C84-BBA2-4A0D-A190-B346A4ED967A}" type="pres">
      <dgm:prSet presAssocID="{2EEA00DC-A358-45DE-93AE-F97B1CE27EC1}" presName="parentNode" presStyleLbl="node1" presStyleIdx="2" presStyleCnt="6" custScaleX="149437" custScaleY="150482" custLinFactX="64748" custLinFactNeighborX="100000" custLinFactNeighborY="713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9615D-B356-4638-B728-C932D8317235}" type="pres">
      <dgm:prSet presAssocID="{2EEA00DC-A358-45DE-93AE-F97B1CE27EC1}" presName="childNode" presStyleLbl="revTx" presStyleIdx="0" presStyleCnt="0">
        <dgm:presLayoutVars>
          <dgm:bulletEnabled val="1"/>
        </dgm:presLayoutVars>
      </dgm:prSet>
      <dgm:spPr/>
    </dgm:pt>
    <dgm:pt modelId="{0969E0C1-6FE7-456C-9373-05D2D7CFA97E}" type="pres">
      <dgm:prSet presAssocID="{624E4813-0D11-4216-A227-554A0AE5904E}" presName="Name25" presStyleLbl="parChTrans1D1" presStyleIdx="2" presStyleCnt="5"/>
      <dgm:spPr/>
    </dgm:pt>
    <dgm:pt modelId="{C6545464-6C03-4EF3-931C-EB0E97055E18}" type="pres">
      <dgm:prSet presAssocID="{F9307894-28DA-4F0E-8499-D9833F0CB27B}" presName="node" presStyleCnt="0"/>
      <dgm:spPr/>
    </dgm:pt>
    <dgm:pt modelId="{41BDC6C6-B459-44EB-9D0A-5E8733BB4C86}" type="pres">
      <dgm:prSet presAssocID="{F9307894-28DA-4F0E-8499-D9833F0CB27B}" presName="parentNode" presStyleLbl="node1" presStyleIdx="3" presStyleCnt="6" custScaleX="143697" custScaleY="143894" custLinFactNeighborX="669" custLinFactNeighborY="20400">
        <dgm:presLayoutVars>
          <dgm:chMax val="1"/>
          <dgm:bulletEnabled val="1"/>
        </dgm:presLayoutVars>
      </dgm:prSet>
      <dgm:spPr/>
    </dgm:pt>
    <dgm:pt modelId="{BB184CA9-AA70-47F8-ADA5-D08B4DA35F07}" type="pres">
      <dgm:prSet presAssocID="{F9307894-28DA-4F0E-8499-D9833F0CB27B}" presName="childNode" presStyleLbl="revTx" presStyleIdx="0" presStyleCnt="0">
        <dgm:presLayoutVars>
          <dgm:bulletEnabled val="1"/>
        </dgm:presLayoutVars>
      </dgm:prSet>
      <dgm:spPr/>
    </dgm:pt>
    <dgm:pt modelId="{D5276086-3FAA-4F0E-A183-DB9AE75C8183}" type="pres">
      <dgm:prSet presAssocID="{4601BAD1-07BE-4A27-9EA6-4C1FEE339001}" presName="Name25" presStyleLbl="parChTrans1D1" presStyleIdx="3" presStyleCnt="5"/>
      <dgm:spPr/>
    </dgm:pt>
    <dgm:pt modelId="{2AFBA352-FC6A-46E2-9547-9993FD7E9CAC}" type="pres">
      <dgm:prSet presAssocID="{46700D3F-0D57-469C-9377-2B4A2403E54F}" presName="node" presStyleCnt="0"/>
      <dgm:spPr/>
    </dgm:pt>
    <dgm:pt modelId="{AF9B2E60-F38E-453F-80EE-5F4A008C67A2}" type="pres">
      <dgm:prSet presAssocID="{46700D3F-0D57-469C-9377-2B4A2403E54F}" presName="parentNode" presStyleLbl="node1" presStyleIdx="4" presStyleCnt="6" custScaleX="168137" custScaleY="163863" custLinFactX="65664" custLinFactNeighborX="100000" custLinFactNeighborY="-42879">
        <dgm:presLayoutVars>
          <dgm:chMax val="1"/>
          <dgm:bulletEnabled val="1"/>
        </dgm:presLayoutVars>
      </dgm:prSet>
      <dgm:spPr/>
    </dgm:pt>
    <dgm:pt modelId="{9B606EEA-DDE7-4E4A-9AC1-5A45D2ADFEEB}" type="pres">
      <dgm:prSet presAssocID="{46700D3F-0D57-469C-9377-2B4A2403E54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B3941-0C3C-4843-BCBE-5964F21C7468}" type="pres">
      <dgm:prSet presAssocID="{CBF46372-FEA0-45E6-86D3-66E9680D84AF}" presName="Name25" presStyleLbl="parChTrans1D1" presStyleIdx="4" presStyleCnt="5"/>
      <dgm:spPr/>
    </dgm:pt>
    <dgm:pt modelId="{965EAFF7-EE82-4551-AF56-9529B413BEB9}" type="pres">
      <dgm:prSet presAssocID="{61A0BE95-756B-4B67-BD80-F88D819D734D}" presName="node" presStyleCnt="0"/>
      <dgm:spPr/>
    </dgm:pt>
    <dgm:pt modelId="{F1088F53-9CBA-4CF6-B81C-7D441CA20A7E}" type="pres">
      <dgm:prSet presAssocID="{61A0BE95-756B-4B67-BD80-F88D819D734D}" presName="parentNode" presStyleLbl="node1" presStyleIdx="5" presStyleCnt="6" custScaleX="132350" custScaleY="124417" custLinFactX="4476" custLinFactNeighborX="100000" custLinFactNeighborY="-92529">
        <dgm:presLayoutVars>
          <dgm:chMax val="1"/>
          <dgm:bulletEnabled val="1"/>
        </dgm:presLayoutVars>
      </dgm:prSet>
      <dgm:spPr/>
    </dgm:pt>
    <dgm:pt modelId="{07D82A4C-06BB-49A1-8B9D-43406C0B656D}" type="pres">
      <dgm:prSet presAssocID="{61A0BE95-756B-4B67-BD80-F88D819D734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7C2721-EFC2-410A-B7ED-9E7A42D59408}" type="presOf" srcId="{F9307894-28DA-4F0E-8499-D9833F0CB27B}" destId="{41BDC6C6-B459-44EB-9D0A-5E8733BB4C86}" srcOrd="0" destOrd="0" presId="urn:microsoft.com/office/officeart/2005/8/layout/radial2"/>
    <dgm:cxn modelId="{FD9A785E-0BD5-4300-BE4B-F852BEB902E5}" type="presOf" srcId="{91124992-0933-4402-B651-675F1E52B6FE}" destId="{9D92BFE5-7F3B-42A7-979B-CB6E6217CB0C}" srcOrd="0" destOrd="0" presId="urn:microsoft.com/office/officeart/2005/8/layout/radial2"/>
    <dgm:cxn modelId="{8B7F47A2-8A56-4ADF-8600-C9BBFFF9E369}" srcId="{0BCB07C6-DAD9-4D4A-A410-6F4CF3A62684}" destId="{F9307894-28DA-4F0E-8499-D9833F0CB27B}" srcOrd="2" destOrd="0" parTransId="{624E4813-0D11-4216-A227-554A0AE5904E}" sibTransId="{3322C9F9-8EC1-4C43-9AC4-77B2159DD843}"/>
    <dgm:cxn modelId="{7BBC2449-BED4-4E9E-B59A-A662804B7CEE}" srcId="{0BCB07C6-DAD9-4D4A-A410-6F4CF3A62684}" destId="{46700D3F-0D57-469C-9377-2B4A2403E54F}" srcOrd="3" destOrd="0" parTransId="{4601BAD1-07BE-4A27-9EA6-4C1FEE339001}" sibTransId="{46F8010A-85E6-4DA1-AFBB-54A8B2F6E22B}"/>
    <dgm:cxn modelId="{D8631924-ADBF-4426-80B3-90ED051BD1C8}" type="presOf" srcId="{61A0BE95-756B-4B67-BD80-F88D819D734D}" destId="{F1088F53-9CBA-4CF6-B81C-7D441CA20A7E}" srcOrd="0" destOrd="0" presId="urn:microsoft.com/office/officeart/2005/8/layout/radial2"/>
    <dgm:cxn modelId="{DB3742DE-7D18-4D7B-89E6-674D552AEC93}" type="presOf" srcId="{624E4813-0D11-4216-A227-554A0AE5904E}" destId="{0969E0C1-6FE7-456C-9373-05D2D7CFA97E}" srcOrd="0" destOrd="0" presId="urn:microsoft.com/office/officeart/2005/8/layout/radial2"/>
    <dgm:cxn modelId="{0602BCFD-49AF-42EA-BB48-77F25FA68884}" srcId="{0BCB07C6-DAD9-4D4A-A410-6F4CF3A62684}" destId="{61A0BE95-756B-4B67-BD80-F88D819D734D}" srcOrd="4" destOrd="0" parTransId="{CBF46372-FEA0-45E6-86D3-66E9680D84AF}" sibTransId="{94E2B3A3-5682-49A0-823C-C99519852970}"/>
    <dgm:cxn modelId="{AA80156C-69A6-42C6-B407-37EC07C3D69E}" srcId="{0BCB07C6-DAD9-4D4A-A410-6F4CF3A62684}" destId="{2EEA00DC-A358-45DE-93AE-F97B1CE27EC1}" srcOrd="1" destOrd="0" parTransId="{50319042-B588-45B3-85D3-2728A9359446}" sibTransId="{ABE7472F-F8E2-4411-AB4A-13D79791ED73}"/>
    <dgm:cxn modelId="{1DBF6D7E-0208-4886-989E-A14509C57E19}" type="presOf" srcId="{46700D3F-0D57-469C-9377-2B4A2403E54F}" destId="{AF9B2E60-F38E-453F-80EE-5F4A008C67A2}" srcOrd="0" destOrd="0" presId="urn:microsoft.com/office/officeart/2005/8/layout/radial2"/>
    <dgm:cxn modelId="{C34CDF8F-ACD2-40A8-AACF-8826156C2970}" type="presOf" srcId="{2EEA00DC-A358-45DE-93AE-F97B1CE27EC1}" destId="{4E122C84-BBA2-4A0D-A190-B346A4ED967A}" srcOrd="0" destOrd="0" presId="urn:microsoft.com/office/officeart/2005/8/layout/radial2"/>
    <dgm:cxn modelId="{FBDEDAE2-5370-4D33-8294-3186498FA73F}" type="presOf" srcId="{0BCB07C6-DAD9-4D4A-A410-6F4CF3A62684}" destId="{A0D53C65-DEEB-4E2A-8E8F-015DA8701C51}" srcOrd="0" destOrd="0" presId="urn:microsoft.com/office/officeart/2005/8/layout/radial2"/>
    <dgm:cxn modelId="{E6ECF686-041C-4AF1-9D17-C1BF41D50E06}" srcId="{0BCB07C6-DAD9-4D4A-A410-6F4CF3A62684}" destId="{91124992-0933-4402-B651-675F1E52B6FE}" srcOrd="0" destOrd="0" parTransId="{271A480F-D426-4878-A68B-38F2FBB55285}" sibTransId="{73F1E007-FABF-426C-AB79-178DE1D4BC0F}"/>
    <dgm:cxn modelId="{75B1CCE5-A8D3-4D5A-BCE6-09471A8E22C0}" type="presOf" srcId="{CBF46372-FEA0-45E6-86D3-66E9680D84AF}" destId="{AB6B3941-0C3C-4843-BCBE-5964F21C7468}" srcOrd="0" destOrd="0" presId="urn:microsoft.com/office/officeart/2005/8/layout/radial2"/>
    <dgm:cxn modelId="{CD4FE4D3-3148-4CE6-9265-9F1746E30636}" type="presOf" srcId="{50319042-B588-45B3-85D3-2728A9359446}" destId="{BBD0602A-6EB0-456F-BF50-067E411A4484}" srcOrd="0" destOrd="0" presId="urn:microsoft.com/office/officeart/2005/8/layout/radial2"/>
    <dgm:cxn modelId="{556A193C-864B-4C51-99E8-EB2117368787}" type="presOf" srcId="{271A480F-D426-4878-A68B-38F2FBB55285}" destId="{051D0387-4EAD-492F-9409-C87963D3350B}" srcOrd="0" destOrd="0" presId="urn:microsoft.com/office/officeart/2005/8/layout/radial2"/>
    <dgm:cxn modelId="{28AA4A13-902E-4D74-8FEB-738E2FEF068B}" type="presOf" srcId="{4601BAD1-07BE-4A27-9EA6-4C1FEE339001}" destId="{D5276086-3FAA-4F0E-A183-DB9AE75C8183}" srcOrd="0" destOrd="0" presId="urn:microsoft.com/office/officeart/2005/8/layout/radial2"/>
    <dgm:cxn modelId="{F63A37DE-D03A-42B2-8B58-A46E034199F4}" type="presParOf" srcId="{A0D53C65-DEEB-4E2A-8E8F-015DA8701C51}" destId="{417F2502-3092-4F78-AD9C-6C840C5AE0E0}" srcOrd="0" destOrd="0" presId="urn:microsoft.com/office/officeart/2005/8/layout/radial2"/>
    <dgm:cxn modelId="{7E42692A-6EF8-4B7F-8291-34D15F988FC3}" type="presParOf" srcId="{417F2502-3092-4F78-AD9C-6C840C5AE0E0}" destId="{2D22321E-1AA4-4768-98BF-F4A998037FFB}" srcOrd="0" destOrd="0" presId="urn:microsoft.com/office/officeart/2005/8/layout/radial2"/>
    <dgm:cxn modelId="{5086793A-04A4-4260-B09F-DF13903249B0}" type="presParOf" srcId="{2D22321E-1AA4-4768-98BF-F4A998037FFB}" destId="{D771483C-1F16-48F5-AFBA-4E11CAB2F6B1}" srcOrd="0" destOrd="0" presId="urn:microsoft.com/office/officeart/2005/8/layout/radial2"/>
    <dgm:cxn modelId="{2D81EB74-A591-415E-95ED-22C271BCF4A3}" type="presParOf" srcId="{2D22321E-1AA4-4768-98BF-F4A998037FFB}" destId="{E9E6EFD4-2F70-484F-B1BB-76E8038295C5}" srcOrd="1" destOrd="0" presId="urn:microsoft.com/office/officeart/2005/8/layout/radial2"/>
    <dgm:cxn modelId="{98379FD2-D1B4-44A8-919D-B9D1F3AEF182}" type="presParOf" srcId="{417F2502-3092-4F78-AD9C-6C840C5AE0E0}" destId="{051D0387-4EAD-492F-9409-C87963D3350B}" srcOrd="1" destOrd="0" presId="urn:microsoft.com/office/officeart/2005/8/layout/radial2"/>
    <dgm:cxn modelId="{237527C3-466F-4FF5-A858-B75893245842}" type="presParOf" srcId="{417F2502-3092-4F78-AD9C-6C840C5AE0E0}" destId="{F45B8C12-0D74-4E1C-845D-8B72A4C0D472}" srcOrd="2" destOrd="0" presId="urn:microsoft.com/office/officeart/2005/8/layout/radial2"/>
    <dgm:cxn modelId="{FA0D938A-5C0B-4B63-8E29-85DBCC0F6713}" type="presParOf" srcId="{F45B8C12-0D74-4E1C-845D-8B72A4C0D472}" destId="{9D92BFE5-7F3B-42A7-979B-CB6E6217CB0C}" srcOrd="0" destOrd="0" presId="urn:microsoft.com/office/officeart/2005/8/layout/radial2"/>
    <dgm:cxn modelId="{F995DC7A-DC70-40C1-AEC1-EC584EBB989E}" type="presParOf" srcId="{F45B8C12-0D74-4E1C-845D-8B72A4C0D472}" destId="{054AB017-80F8-45AC-9BC3-164758E3A923}" srcOrd="1" destOrd="0" presId="urn:microsoft.com/office/officeart/2005/8/layout/radial2"/>
    <dgm:cxn modelId="{61F642E6-7ED5-42C6-A33D-E40C8C08684D}" type="presParOf" srcId="{417F2502-3092-4F78-AD9C-6C840C5AE0E0}" destId="{BBD0602A-6EB0-456F-BF50-067E411A4484}" srcOrd="3" destOrd="0" presId="urn:microsoft.com/office/officeart/2005/8/layout/radial2"/>
    <dgm:cxn modelId="{46D3B994-1818-4762-B1D3-A715F8394995}" type="presParOf" srcId="{417F2502-3092-4F78-AD9C-6C840C5AE0E0}" destId="{26883F70-0CC5-4258-BB69-2D2B061AB8FC}" srcOrd="4" destOrd="0" presId="urn:microsoft.com/office/officeart/2005/8/layout/radial2"/>
    <dgm:cxn modelId="{CC40CA62-40DF-4AFA-A914-51006D3A1B8A}" type="presParOf" srcId="{26883F70-0CC5-4258-BB69-2D2B061AB8FC}" destId="{4E122C84-BBA2-4A0D-A190-B346A4ED967A}" srcOrd="0" destOrd="0" presId="urn:microsoft.com/office/officeart/2005/8/layout/radial2"/>
    <dgm:cxn modelId="{6BD9EC9D-F731-4810-BD17-515990161A3D}" type="presParOf" srcId="{26883F70-0CC5-4258-BB69-2D2B061AB8FC}" destId="{7EA9615D-B356-4638-B728-C932D8317235}" srcOrd="1" destOrd="0" presId="urn:microsoft.com/office/officeart/2005/8/layout/radial2"/>
    <dgm:cxn modelId="{C19A4031-180F-4EF3-A111-5C8F61659C00}" type="presParOf" srcId="{417F2502-3092-4F78-AD9C-6C840C5AE0E0}" destId="{0969E0C1-6FE7-456C-9373-05D2D7CFA97E}" srcOrd="5" destOrd="0" presId="urn:microsoft.com/office/officeart/2005/8/layout/radial2"/>
    <dgm:cxn modelId="{32C03FFE-CC1C-414B-A7F7-064867E91B01}" type="presParOf" srcId="{417F2502-3092-4F78-AD9C-6C840C5AE0E0}" destId="{C6545464-6C03-4EF3-931C-EB0E97055E18}" srcOrd="6" destOrd="0" presId="urn:microsoft.com/office/officeart/2005/8/layout/radial2"/>
    <dgm:cxn modelId="{D3930CEF-2637-4618-ABE2-E67CF05660A9}" type="presParOf" srcId="{C6545464-6C03-4EF3-931C-EB0E97055E18}" destId="{41BDC6C6-B459-44EB-9D0A-5E8733BB4C86}" srcOrd="0" destOrd="0" presId="urn:microsoft.com/office/officeart/2005/8/layout/radial2"/>
    <dgm:cxn modelId="{0422BD81-9C3D-4A54-874D-9CEDE1619EB9}" type="presParOf" srcId="{C6545464-6C03-4EF3-931C-EB0E97055E18}" destId="{BB184CA9-AA70-47F8-ADA5-D08B4DA35F07}" srcOrd="1" destOrd="0" presId="urn:microsoft.com/office/officeart/2005/8/layout/radial2"/>
    <dgm:cxn modelId="{022B0D4A-A581-4EB1-9FAE-0C9BFB69102A}" type="presParOf" srcId="{417F2502-3092-4F78-AD9C-6C840C5AE0E0}" destId="{D5276086-3FAA-4F0E-A183-DB9AE75C8183}" srcOrd="7" destOrd="0" presId="urn:microsoft.com/office/officeart/2005/8/layout/radial2"/>
    <dgm:cxn modelId="{47DD62C7-AD2E-496D-93A8-65F167034717}" type="presParOf" srcId="{417F2502-3092-4F78-AD9C-6C840C5AE0E0}" destId="{2AFBA352-FC6A-46E2-9547-9993FD7E9CAC}" srcOrd="8" destOrd="0" presId="urn:microsoft.com/office/officeart/2005/8/layout/radial2"/>
    <dgm:cxn modelId="{1A123D3E-47E3-4811-8AAD-E2F0C488D9F5}" type="presParOf" srcId="{2AFBA352-FC6A-46E2-9547-9993FD7E9CAC}" destId="{AF9B2E60-F38E-453F-80EE-5F4A008C67A2}" srcOrd="0" destOrd="0" presId="urn:microsoft.com/office/officeart/2005/8/layout/radial2"/>
    <dgm:cxn modelId="{ED17D7A1-E613-41B0-A170-362A6079BA7D}" type="presParOf" srcId="{2AFBA352-FC6A-46E2-9547-9993FD7E9CAC}" destId="{9B606EEA-DDE7-4E4A-9AC1-5A45D2ADFEEB}" srcOrd="1" destOrd="0" presId="urn:microsoft.com/office/officeart/2005/8/layout/radial2"/>
    <dgm:cxn modelId="{0ECB2D0D-A65D-499F-8C30-E518FA7469C0}" type="presParOf" srcId="{417F2502-3092-4F78-AD9C-6C840C5AE0E0}" destId="{AB6B3941-0C3C-4843-BCBE-5964F21C7468}" srcOrd="9" destOrd="0" presId="urn:microsoft.com/office/officeart/2005/8/layout/radial2"/>
    <dgm:cxn modelId="{19782D9B-502C-4133-B528-2554F49E9E86}" type="presParOf" srcId="{417F2502-3092-4F78-AD9C-6C840C5AE0E0}" destId="{965EAFF7-EE82-4551-AF56-9529B413BEB9}" srcOrd="10" destOrd="0" presId="urn:microsoft.com/office/officeart/2005/8/layout/radial2"/>
    <dgm:cxn modelId="{39FFB237-7655-4227-8E4F-EDC4CF207028}" type="presParOf" srcId="{965EAFF7-EE82-4551-AF56-9529B413BEB9}" destId="{F1088F53-9CBA-4CF6-B81C-7D441CA20A7E}" srcOrd="0" destOrd="0" presId="urn:microsoft.com/office/officeart/2005/8/layout/radial2"/>
    <dgm:cxn modelId="{701A0B72-190B-46B1-A6B6-73A7E7EFE8D2}" type="presParOf" srcId="{965EAFF7-EE82-4551-AF56-9529B413BEB9}" destId="{07D82A4C-06BB-49A1-8B9D-43406C0B656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B89F04-C9E5-4C49-9588-AB9062FAC591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876D20-8D3B-42FA-9CB1-439FB7D2FDD7}">
      <dgm:prSet phldrT="[Text]" custT="1"/>
      <dgm:spPr/>
      <dgm:t>
        <a:bodyPr/>
        <a:lstStyle/>
        <a:p>
          <a:r>
            <a:rPr lang="en-US" sz="4400" b="1" dirty="0" smtClean="0">
              <a:solidFill>
                <a:schemeClr val="bg1"/>
              </a:solidFill>
            </a:rPr>
            <a:t>Tourism</a:t>
          </a:r>
          <a:endParaRPr lang="en-US" sz="4400" b="1" dirty="0">
            <a:solidFill>
              <a:schemeClr val="bg1"/>
            </a:solidFill>
          </a:endParaRPr>
        </a:p>
      </dgm:t>
    </dgm:pt>
    <dgm:pt modelId="{FE2636FB-2D45-4160-9371-F80EEADF24D0}" type="parTrans" cxnId="{BB87D81E-5D89-4869-B356-040070302632}">
      <dgm:prSet/>
      <dgm:spPr/>
      <dgm:t>
        <a:bodyPr/>
        <a:lstStyle/>
        <a:p>
          <a:endParaRPr lang="en-US"/>
        </a:p>
      </dgm:t>
    </dgm:pt>
    <dgm:pt modelId="{02DCF43A-F2EB-46D7-A3AB-E11E1A037967}" type="sibTrans" cxnId="{BB87D81E-5D89-4869-B356-040070302632}">
      <dgm:prSet/>
      <dgm:spPr/>
      <dgm:t>
        <a:bodyPr/>
        <a:lstStyle/>
        <a:p>
          <a:endParaRPr lang="en-US"/>
        </a:p>
      </dgm:t>
    </dgm:pt>
    <dgm:pt modelId="{1D9BDA5D-22F0-481C-BCCB-794A690CDE1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New Business Opportunities</a:t>
          </a:r>
          <a:endParaRPr lang="en-US" sz="2000" b="1" dirty="0">
            <a:solidFill>
              <a:schemeClr val="bg1"/>
            </a:solidFill>
          </a:endParaRPr>
        </a:p>
      </dgm:t>
    </dgm:pt>
    <dgm:pt modelId="{E789CCFF-8582-4662-B4CA-E8413193905B}" type="parTrans" cxnId="{4D34497A-2A25-426F-BDD7-6B8C43515E90}">
      <dgm:prSet/>
      <dgm:spPr/>
      <dgm:t>
        <a:bodyPr/>
        <a:lstStyle/>
        <a:p>
          <a:endParaRPr lang="en-US"/>
        </a:p>
      </dgm:t>
    </dgm:pt>
    <dgm:pt modelId="{97DD0CB3-9594-43FB-AAF6-3C4CD5F534A5}" type="sibTrans" cxnId="{4D34497A-2A25-426F-BDD7-6B8C43515E90}">
      <dgm:prSet/>
      <dgm:spPr/>
      <dgm:t>
        <a:bodyPr/>
        <a:lstStyle/>
        <a:p>
          <a:endParaRPr lang="en-US"/>
        </a:p>
      </dgm:t>
    </dgm:pt>
    <dgm:pt modelId="{0ABCD537-48BA-4F9C-A01F-8003FCAE381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Reenactments</a:t>
          </a:r>
          <a:endParaRPr lang="en-US" sz="1800" b="1" dirty="0">
            <a:solidFill>
              <a:schemeClr val="bg1"/>
            </a:solidFill>
          </a:endParaRPr>
        </a:p>
      </dgm:t>
    </dgm:pt>
    <dgm:pt modelId="{9554E79E-08C6-4E4E-9D9D-733E0FFFD53A}" type="parTrans" cxnId="{5AFE4356-78E2-4B08-8633-A57543FE1E23}">
      <dgm:prSet/>
      <dgm:spPr/>
      <dgm:t>
        <a:bodyPr/>
        <a:lstStyle/>
        <a:p>
          <a:endParaRPr lang="en-US"/>
        </a:p>
      </dgm:t>
    </dgm:pt>
    <dgm:pt modelId="{A1D3A655-E8FE-4CAD-9A28-2674866EB114}" type="sibTrans" cxnId="{5AFE4356-78E2-4B08-8633-A57543FE1E23}">
      <dgm:prSet/>
      <dgm:spPr/>
      <dgm:t>
        <a:bodyPr/>
        <a:lstStyle/>
        <a:p>
          <a:endParaRPr lang="en-US"/>
        </a:p>
      </dgm:t>
    </dgm:pt>
    <dgm:pt modelId="{3900DDEF-E884-49B8-A3A4-305CDBB1F28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New Attractions</a:t>
          </a:r>
          <a:endParaRPr lang="en-US" b="1" dirty="0">
            <a:solidFill>
              <a:schemeClr val="bg1"/>
            </a:solidFill>
          </a:endParaRPr>
        </a:p>
      </dgm:t>
    </dgm:pt>
    <dgm:pt modelId="{D9C91FB1-8D4D-4E36-A676-FA0DB20FFAD2}" type="parTrans" cxnId="{958887DB-7D64-45A3-8983-94FB8E308F05}">
      <dgm:prSet/>
      <dgm:spPr/>
      <dgm:t>
        <a:bodyPr/>
        <a:lstStyle/>
        <a:p>
          <a:endParaRPr lang="en-US"/>
        </a:p>
      </dgm:t>
    </dgm:pt>
    <dgm:pt modelId="{F7676892-2FD9-4D24-9E38-28057483BEAA}" type="sibTrans" cxnId="{958887DB-7D64-45A3-8983-94FB8E308F05}">
      <dgm:prSet/>
      <dgm:spPr/>
      <dgm:t>
        <a:bodyPr/>
        <a:lstStyle/>
        <a:p>
          <a:endParaRPr lang="en-US"/>
        </a:p>
      </dgm:t>
    </dgm:pt>
    <dgm:pt modelId="{022584AD-4AD7-49B8-960E-12AD657DDE5B}" type="pres">
      <dgm:prSet presAssocID="{D7B89F04-C9E5-4C49-9588-AB9062FAC591}" presName="Name0" presStyleCnt="0">
        <dgm:presLayoutVars>
          <dgm:chMax val="1"/>
          <dgm:chPref val="1"/>
        </dgm:presLayoutVars>
      </dgm:prSet>
      <dgm:spPr/>
    </dgm:pt>
    <dgm:pt modelId="{E8FC6AA9-50CC-4555-8ADE-4722484ACAF4}" type="pres">
      <dgm:prSet presAssocID="{5D876D20-8D3B-42FA-9CB1-439FB7D2FDD7}" presName="Parent" presStyleLbl="node0" presStyleIdx="0" presStyleCnt="1" custScaleX="117384" custScaleY="114975" custLinFactNeighborX="22796" custLinFactNeighborY="-2925">
        <dgm:presLayoutVars>
          <dgm:chMax val="5"/>
          <dgm:chPref val="5"/>
        </dgm:presLayoutVars>
      </dgm:prSet>
      <dgm:spPr/>
    </dgm:pt>
    <dgm:pt modelId="{B50AC809-5E4B-4DC3-AE81-7CB3914FAC5B}" type="pres">
      <dgm:prSet presAssocID="{5D876D20-8D3B-42FA-9CB1-439FB7D2FDD7}" presName="Accent1" presStyleLbl="node1" presStyleIdx="0" presStyleCnt="15" custLinFactX="400000" custLinFactY="407766" custLinFactNeighborX="437952" custLinFactNeighborY="500000"/>
      <dgm:spPr/>
    </dgm:pt>
    <dgm:pt modelId="{541EA4B1-B06D-43A4-AFD5-F00638EF4C2C}" type="pres">
      <dgm:prSet presAssocID="{5D876D20-8D3B-42FA-9CB1-439FB7D2FDD7}" presName="Accent2" presStyleLbl="node1" presStyleIdx="1" presStyleCnt="15" custLinFactNeighborX="-70483" custLinFactNeighborY="47526"/>
      <dgm:spPr/>
    </dgm:pt>
    <dgm:pt modelId="{4CBB5EE0-7893-43D5-8BDD-460C0F2A1DDA}" type="pres">
      <dgm:prSet presAssocID="{5D876D20-8D3B-42FA-9CB1-439FB7D2FDD7}" presName="Accent3" presStyleLbl="node1" presStyleIdx="2" presStyleCnt="15" custLinFactX="-500000" custLinFactY="-258229" custLinFactNeighborX="-574106" custLinFactNeighborY="-300000"/>
      <dgm:spPr/>
    </dgm:pt>
    <dgm:pt modelId="{BF65874A-A55F-4D54-A401-D47A14388636}" type="pres">
      <dgm:prSet presAssocID="{5D876D20-8D3B-42FA-9CB1-439FB7D2FDD7}" presName="Accent4" presStyleLbl="node1" presStyleIdx="3" presStyleCnt="15" custLinFactX="355986" custLinFactY="-200000" custLinFactNeighborX="400000" custLinFactNeighborY="-264638"/>
      <dgm:spPr/>
    </dgm:pt>
    <dgm:pt modelId="{64A8C5F4-97FB-4708-8867-9DD2C2AD2092}" type="pres">
      <dgm:prSet presAssocID="{5D876D20-8D3B-42FA-9CB1-439FB7D2FDD7}" presName="Accent5" presStyleLbl="node1" presStyleIdx="4" presStyleCnt="15" custLinFactX="-200000" custLinFactY="-100000" custLinFactNeighborX="-243494" custLinFactNeighborY="-137443"/>
      <dgm:spPr/>
    </dgm:pt>
    <dgm:pt modelId="{E49538DE-BC23-42F3-BCC3-67F4C8EA3D02}" type="pres">
      <dgm:prSet presAssocID="{5D876D20-8D3B-42FA-9CB1-439FB7D2FDD7}" presName="Accent6" presStyleLbl="node1" presStyleIdx="5" presStyleCnt="15"/>
      <dgm:spPr/>
    </dgm:pt>
    <dgm:pt modelId="{DFDEAE5B-A91E-44D1-A38C-34E1EB400D47}" type="pres">
      <dgm:prSet presAssocID="{1D9BDA5D-22F0-481C-BCCB-794A690CDE1C}" presName="Child1" presStyleLbl="node1" presStyleIdx="6" presStyleCnt="15" custScaleX="182197" custScaleY="177554" custLinFactNeighborX="20133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9B34F59-CD94-4E96-8276-DFD22972F8CF}" type="pres">
      <dgm:prSet presAssocID="{1D9BDA5D-22F0-481C-BCCB-794A690CDE1C}" presName="Accent7" presStyleCnt="0"/>
      <dgm:spPr/>
    </dgm:pt>
    <dgm:pt modelId="{841D8C49-A409-4734-9282-0FF4658496B4}" type="pres">
      <dgm:prSet presAssocID="{1D9BDA5D-22F0-481C-BCCB-794A690CDE1C}" presName="AccentHold1" presStyleLbl="node1" presStyleIdx="7" presStyleCnt="15" custLinFactX="-200000" custLinFactY="315606" custLinFactNeighborX="-268159" custLinFactNeighborY="400000"/>
      <dgm:spPr/>
    </dgm:pt>
    <dgm:pt modelId="{0A8528C9-86F8-441A-8484-A3974903BD32}" type="pres">
      <dgm:prSet presAssocID="{1D9BDA5D-22F0-481C-BCCB-794A690CDE1C}" presName="Accent8" presStyleCnt="0"/>
      <dgm:spPr/>
    </dgm:pt>
    <dgm:pt modelId="{170DB656-6CB2-4E7B-B096-1AC98FE086A6}" type="pres">
      <dgm:prSet presAssocID="{1D9BDA5D-22F0-481C-BCCB-794A690CDE1C}" presName="AccentHold2" presStyleLbl="node1" presStyleIdx="8" presStyleCnt="15" custLinFactNeighborX="1697" custLinFactNeighborY="33194"/>
      <dgm:spPr/>
    </dgm:pt>
    <dgm:pt modelId="{C34C2866-070C-4F04-8323-C807D8C4E4C0}" type="pres">
      <dgm:prSet presAssocID="{0ABCD537-48BA-4F9C-A01F-8003FCAE381B}" presName="Child2" presStyleLbl="node1" presStyleIdx="9" presStyleCnt="15" custScaleX="156547" custScaleY="156606" custLinFactNeighborX="-1383" custLinFactNeighborY="746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15797A2-6D09-48B2-BAB9-E4B6469E61A2}" type="pres">
      <dgm:prSet presAssocID="{0ABCD537-48BA-4F9C-A01F-8003FCAE381B}" presName="Accent9" presStyleCnt="0"/>
      <dgm:spPr/>
    </dgm:pt>
    <dgm:pt modelId="{9DFEAC8F-4B09-4479-945C-7863E5678032}" type="pres">
      <dgm:prSet presAssocID="{0ABCD537-48BA-4F9C-A01F-8003FCAE381B}" presName="AccentHold1" presStyleLbl="node1" presStyleIdx="10" presStyleCnt="15" custLinFactX="-566023" custLinFactY="-113588" custLinFactNeighborX="-600000" custLinFactNeighborY="-200000"/>
      <dgm:spPr/>
    </dgm:pt>
    <dgm:pt modelId="{CB9F10B1-082D-4745-8291-EE0C8EEF002B}" type="pres">
      <dgm:prSet presAssocID="{0ABCD537-48BA-4F9C-A01F-8003FCAE381B}" presName="Accent10" presStyleCnt="0"/>
      <dgm:spPr/>
    </dgm:pt>
    <dgm:pt modelId="{9640A84D-84F9-4B95-84A4-B00B94469C2A}" type="pres">
      <dgm:prSet presAssocID="{0ABCD537-48BA-4F9C-A01F-8003FCAE381B}" presName="AccentHold2" presStyleLbl="node1" presStyleIdx="11" presStyleCnt="15"/>
      <dgm:spPr/>
    </dgm:pt>
    <dgm:pt modelId="{0923AC6D-AC66-4A82-AB0F-03BB8FC80EE2}" type="pres">
      <dgm:prSet presAssocID="{0ABCD537-48BA-4F9C-A01F-8003FCAE381B}" presName="Accent11" presStyleCnt="0"/>
      <dgm:spPr/>
    </dgm:pt>
    <dgm:pt modelId="{0960F62D-6F62-445C-9729-46ACC451E669}" type="pres">
      <dgm:prSet presAssocID="{0ABCD537-48BA-4F9C-A01F-8003FCAE381B}" presName="AccentHold3" presStyleLbl="node1" presStyleIdx="12" presStyleCnt="15" custLinFactX="-200000" custLinFactNeighborX="-201328" custLinFactNeighborY="36116"/>
      <dgm:spPr/>
    </dgm:pt>
    <dgm:pt modelId="{47EB4E36-FB66-4CDE-A1D3-FD7A96D1FAED}" type="pres">
      <dgm:prSet presAssocID="{3900DDEF-E884-49B8-A3A4-305CDBB1F28F}" presName="Child3" presStyleLbl="node1" presStyleIdx="13" presStyleCnt="15" custScaleX="122340" custScaleY="119738" custLinFactNeighborX="-53030" custLinFactNeighborY="-1297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9BAE4A-145B-4A79-A376-4B4A1230B521}" type="pres">
      <dgm:prSet presAssocID="{3900DDEF-E884-49B8-A3A4-305CDBB1F28F}" presName="Accent12" presStyleCnt="0"/>
      <dgm:spPr/>
    </dgm:pt>
    <dgm:pt modelId="{0AAB39D6-5A4A-4E39-B839-C53865A4C86E}" type="pres">
      <dgm:prSet presAssocID="{3900DDEF-E884-49B8-A3A4-305CDBB1F28F}" presName="AccentHold1" presStyleLbl="node1" presStyleIdx="14" presStyleCnt="15" custLinFactX="100000" custLinFactY="-62172" custLinFactNeighborX="192867" custLinFactNeighborY="-100000"/>
      <dgm:spPr/>
    </dgm:pt>
  </dgm:ptLst>
  <dgm:cxnLst>
    <dgm:cxn modelId="{DCD79276-1C9F-4EA0-B3DE-816A6D1E96A7}" type="presOf" srcId="{D7B89F04-C9E5-4C49-9588-AB9062FAC591}" destId="{022584AD-4AD7-49B8-960E-12AD657DDE5B}" srcOrd="0" destOrd="0" presId="urn:microsoft.com/office/officeart/2009/3/layout/CircleRelationship"/>
    <dgm:cxn modelId="{BB87D81E-5D89-4869-B356-040070302632}" srcId="{D7B89F04-C9E5-4C49-9588-AB9062FAC591}" destId="{5D876D20-8D3B-42FA-9CB1-439FB7D2FDD7}" srcOrd="0" destOrd="0" parTransId="{FE2636FB-2D45-4160-9371-F80EEADF24D0}" sibTransId="{02DCF43A-F2EB-46D7-A3AB-E11E1A037967}"/>
    <dgm:cxn modelId="{996F146F-42B9-403D-B5D2-D15B428F539E}" type="presOf" srcId="{5D876D20-8D3B-42FA-9CB1-439FB7D2FDD7}" destId="{E8FC6AA9-50CC-4555-8ADE-4722484ACAF4}" srcOrd="0" destOrd="0" presId="urn:microsoft.com/office/officeart/2009/3/layout/CircleRelationship"/>
    <dgm:cxn modelId="{5950E56B-62B3-4B83-B2BE-501E7BACEF4A}" type="presOf" srcId="{3900DDEF-E884-49B8-A3A4-305CDBB1F28F}" destId="{47EB4E36-FB66-4CDE-A1D3-FD7A96D1FAED}" srcOrd="0" destOrd="0" presId="urn:microsoft.com/office/officeart/2009/3/layout/CircleRelationship"/>
    <dgm:cxn modelId="{ABDF30D9-7E9F-4D78-878D-E5C36DDE5951}" type="presOf" srcId="{0ABCD537-48BA-4F9C-A01F-8003FCAE381B}" destId="{C34C2866-070C-4F04-8323-C807D8C4E4C0}" srcOrd="0" destOrd="0" presId="urn:microsoft.com/office/officeart/2009/3/layout/CircleRelationship"/>
    <dgm:cxn modelId="{958887DB-7D64-45A3-8983-94FB8E308F05}" srcId="{5D876D20-8D3B-42FA-9CB1-439FB7D2FDD7}" destId="{3900DDEF-E884-49B8-A3A4-305CDBB1F28F}" srcOrd="2" destOrd="0" parTransId="{D9C91FB1-8D4D-4E36-A676-FA0DB20FFAD2}" sibTransId="{F7676892-2FD9-4D24-9E38-28057483BEAA}"/>
    <dgm:cxn modelId="{5AFE4356-78E2-4B08-8633-A57543FE1E23}" srcId="{5D876D20-8D3B-42FA-9CB1-439FB7D2FDD7}" destId="{0ABCD537-48BA-4F9C-A01F-8003FCAE381B}" srcOrd="1" destOrd="0" parTransId="{9554E79E-08C6-4E4E-9D9D-733E0FFFD53A}" sibTransId="{A1D3A655-E8FE-4CAD-9A28-2674866EB114}"/>
    <dgm:cxn modelId="{6B1F76BB-B12D-4F7D-88D6-1EDB06E6C96D}" type="presOf" srcId="{1D9BDA5D-22F0-481C-BCCB-794A690CDE1C}" destId="{DFDEAE5B-A91E-44D1-A38C-34E1EB400D47}" srcOrd="0" destOrd="0" presId="urn:microsoft.com/office/officeart/2009/3/layout/CircleRelationship"/>
    <dgm:cxn modelId="{4D34497A-2A25-426F-BDD7-6B8C43515E90}" srcId="{5D876D20-8D3B-42FA-9CB1-439FB7D2FDD7}" destId="{1D9BDA5D-22F0-481C-BCCB-794A690CDE1C}" srcOrd="0" destOrd="0" parTransId="{E789CCFF-8582-4662-B4CA-E8413193905B}" sibTransId="{97DD0CB3-9594-43FB-AAF6-3C4CD5F534A5}"/>
    <dgm:cxn modelId="{7200C145-9147-4D69-A85B-7347479362EB}" type="presParOf" srcId="{022584AD-4AD7-49B8-960E-12AD657DDE5B}" destId="{E8FC6AA9-50CC-4555-8ADE-4722484ACAF4}" srcOrd="0" destOrd="0" presId="urn:microsoft.com/office/officeart/2009/3/layout/CircleRelationship"/>
    <dgm:cxn modelId="{3651EEA8-AB37-4374-9793-32F5B978E003}" type="presParOf" srcId="{022584AD-4AD7-49B8-960E-12AD657DDE5B}" destId="{B50AC809-5E4B-4DC3-AE81-7CB3914FAC5B}" srcOrd="1" destOrd="0" presId="urn:microsoft.com/office/officeart/2009/3/layout/CircleRelationship"/>
    <dgm:cxn modelId="{F876F889-875A-4D46-8D87-D6DD8A8F6BF8}" type="presParOf" srcId="{022584AD-4AD7-49B8-960E-12AD657DDE5B}" destId="{541EA4B1-B06D-43A4-AFD5-F00638EF4C2C}" srcOrd="2" destOrd="0" presId="urn:microsoft.com/office/officeart/2009/3/layout/CircleRelationship"/>
    <dgm:cxn modelId="{59DB57C9-042D-44AC-8056-90DD95C809B5}" type="presParOf" srcId="{022584AD-4AD7-49B8-960E-12AD657DDE5B}" destId="{4CBB5EE0-7893-43D5-8BDD-460C0F2A1DDA}" srcOrd="3" destOrd="0" presId="urn:microsoft.com/office/officeart/2009/3/layout/CircleRelationship"/>
    <dgm:cxn modelId="{5F11FF13-3FCB-4607-A25F-C52608476DF7}" type="presParOf" srcId="{022584AD-4AD7-49B8-960E-12AD657DDE5B}" destId="{BF65874A-A55F-4D54-A401-D47A14388636}" srcOrd="4" destOrd="0" presId="urn:microsoft.com/office/officeart/2009/3/layout/CircleRelationship"/>
    <dgm:cxn modelId="{6F5BE474-92EF-4562-B57E-969405F5677C}" type="presParOf" srcId="{022584AD-4AD7-49B8-960E-12AD657DDE5B}" destId="{64A8C5F4-97FB-4708-8867-9DD2C2AD2092}" srcOrd="5" destOrd="0" presId="urn:microsoft.com/office/officeart/2009/3/layout/CircleRelationship"/>
    <dgm:cxn modelId="{80A3B2B9-756D-483B-A033-104478654B2F}" type="presParOf" srcId="{022584AD-4AD7-49B8-960E-12AD657DDE5B}" destId="{E49538DE-BC23-42F3-BCC3-67F4C8EA3D02}" srcOrd="6" destOrd="0" presId="urn:microsoft.com/office/officeart/2009/3/layout/CircleRelationship"/>
    <dgm:cxn modelId="{B0E27E26-B582-40A6-B689-EC8C4938368B}" type="presParOf" srcId="{022584AD-4AD7-49B8-960E-12AD657DDE5B}" destId="{DFDEAE5B-A91E-44D1-A38C-34E1EB400D47}" srcOrd="7" destOrd="0" presId="urn:microsoft.com/office/officeart/2009/3/layout/CircleRelationship"/>
    <dgm:cxn modelId="{F28182A2-1DB7-499E-91AC-37E7EC0B4C5D}" type="presParOf" srcId="{022584AD-4AD7-49B8-960E-12AD657DDE5B}" destId="{F9B34F59-CD94-4E96-8276-DFD22972F8CF}" srcOrd="8" destOrd="0" presId="urn:microsoft.com/office/officeart/2009/3/layout/CircleRelationship"/>
    <dgm:cxn modelId="{5E53BEE4-CBB7-4CDC-8EB5-B960D653C678}" type="presParOf" srcId="{F9B34F59-CD94-4E96-8276-DFD22972F8CF}" destId="{841D8C49-A409-4734-9282-0FF4658496B4}" srcOrd="0" destOrd="0" presId="urn:microsoft.com/office/officeart/2009/3/layout/CircleRelationship"/>
    <dgm:cxn modelId="{83005D49-C4C0-4F7F-8F2A-0711B2D52BA2}" type="presParOf" srcId="{022584AD-4AD7-49B8-960E-12AD657DDE5B}" destId="{0A8528C9-86F8-441A-8484-A3974903BD32}" srcOrd="9" destOrd="0" presId="urn:microsoft.com/office/officeart/2009/3/layout/CircleRelationship"/>
    <dgm:cxn modelId="{D59C6BB1-054C-4D11-AC2B-14C352E2AC0C}" type="presParOf" srcId="{0A8528C9-86F8-441A-8484-A3974903BD32}" destId="{170DB656-6CB2-4E7B-B096-1AC98FE086A6}" srcOrd="0" destOrd="0" presId="urn:microsoft.com/office/officeart/2009/3/layout/CircleRelationship"/>
    <dgm:cxn modelId="{7141EAFA-9059-4A86-ADCA-982CA7E38B7C}" type="presParOf" srcId="{022584AD-4AD7-49B8-960E-12AD657DDE5B}" destId="{C34C2866-070C-4F04-8323-C807D8C4E4C0}" srcOrd="10" destOrd="0" presId="urn:microsoft.com/office/officeart/2009/3/layout/CircleRelationship"/>
    <dgm:cxn modelId="{923F20A6-09BA-4786-AE18-E1BF32975EEF}" type="presParOf" srcId="{022584AD-4AD7-49B8-960E-12AD657DDE5B}" destId="{215797A2-6D09-48B2-BAB9-E4B6469E61A2}" srcOrd="11" destOrd="0" presId="urn:microsoft.com/office/officeart/2009/3/layout/CircleRelationship"/>
    <dgm:cxn modelId="{19338A00-69A3-43B0-8C06-E630B40A3C6B}" type="presParOf" srcId="{215797A2-6D09-48B2-BAB9-E4B6469E61A2}" destId="{9DFEAC8F-4B09-4479-945C-7863E5678032}" srcOrd="0" destOrd="0" presId="urn:microsoft.com/office/officeart/2009/3/layout/CircleRelationship"/>
    <dgm:cxn modelId="{F5A8CE2E-CC22-42BB-ABBD-3CF89F69BD0B}" type="presParOf" srcId="{022584AD-4AD7-49B8-960E-12AD657DDE5B}" destId="{CB9F10B1-082D-4745-8291-EE0C8EEF002B}" srcOrd="12" destOrd="0" presId="urn:microsoft.com/office/officeart/2009/3/layout/CircleRelationship"/>
    <dgm:cxn modelId="{0E4A91A2-9ED4-46FE-BF41-F21FC984219B}" type="presParOf" srcId="{CB9F10B1-082D-4745-8291-EE0C8EEF002B}" destId="{9640A84D-84F9-4B95-84A4-B00B94469C2A}" srcOrd="0" destOrd="0" presId="urn:microsoft.com/office/officeart/2009/3/layout/CircleRelationship"/>
    <dgm:cxn modelId="{6464CBFA-1912-475C-BFBF-23633287967B}" type="presParOf" srcId="{022584AD-4AD7-49B8-960E-12AD657DDE5B}" destId="{0923AC6D-AC66-4A82-AB0F-03BB8FC80EE2}" srcOrd="13" destOrd="0" presId="urn:microsoft.com/office/officeart/2009/3/layout/CircleRelationship"/>
    <dgm:cxn modelId="{D737AEC7-3A5D-4FA1-827A-79C93A67FE73}" type="presParOf" srcId="{0923AC6D-AC66-4A82-AB0F-03BB8FC80EE2}" destId="{0960F62D-6F62-445C-9729-46ACC451E669}" srcOrd="0" destOrd="0" presId="urn:microsoft.com/office/officeart/2009/3/layout/CircleRelationship"/>
    <dgm:cxn modelId="{1D8F59F3-9FA5-4C0D-921C-D82F180B7A75}" type="presParOf" srcId="{022584AD-4AD7-49B8-960E-12AD657DDE5B}" destId="{47EB4E36-FB66-4CDE-A1D3-FD7A96D1FAED}" srcOrd="14" destOrd="0" presId="urn:microsoft.com/office/officeart/2009/3/layout/CircleRelationship"/>
    <dgm:cxn modelId="{C29AA3BD-95E3-4E93-855B-097B8268A6BC}" type="presParOf" srcId="{022584AD-4AD7-49B8-960E-12AD657DDE5B}" destId="{DF9BAE4A-145B-4A79-A376-4B4A1230B521}" srcOrd="15" destOrd="0" presId="urn:microsoft.com/office/officeart/2009/3/layout/CircleRelationship"/>
    <dgm:cxn modelId="{A190291C-7F6C-4899-9ABA-9779898A6399}" type="presParOf" srcId="{DF9BAE4A-145B-4A79-A376-4B4A1230B521}" destId="{0AAB39D6-5A4A-4E39-B839-C53865A4C86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04AE0-32FC-4743-9E8B-E2BB7B6D623B}">
      <dsp:nvSpPr>
        <dsp:cNvPr id="0" name=""/>
        <dsp:cNvSpPr/>
      </dsp:nvSpPr>
      <dsp:spPr>
        <a:xfrm>
          <a:off x="0" y="708026"/>
          <a:ext cx="2431156" cy="24313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Military Industrial Complex</a:t>
          </a:r>
          <a:endParaRPr lang="en-US" sz="2500" kern="1200" dirty="0"/>
        </a:p>
      </dsp:txBody>
      <dsp:txXfrm>
        <a:off x="356035" y="1064086"/>
        <a:ext cx="1719086" cy="1719207"/>
      </dsp:txXfrm>
    </dsp:sp>
    <dsp:sp modelId="{EDBF0548-4A10-4CA0-9C1E-6353D774D409}">
      <dsp:nvSpPr>
        <dsp:cNvPr id="0" name=""/>
        <dsp:cNvSpPr/>
      </dsp:nvSpPr>
      <dsp:spPr>
        <a:xfrm>
          <a:off x="4693543" y="0"/>
          <a:ext cx="2431156" cy="24313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Tourism</a:t>
          </a:r>
          <a:endParaRPr lang="en-US" sz="2500" kern="1200" dirty="0"/>
        </a:p>
      </dsp:txBody>
      <dsp:txXfrm>
        <a:off x="5049578" y="356060"/>
        <a:ext cx="1719086" cy="1719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4933E-5FCF-441A-AA24-7A66631DA852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600000" lon="21592865" rev="2159400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Capitalism</a:t>
          </a:r>
          <a:endParaRPr lang="en-US" sz="2300" kern="1200" dirty="0"/>
        </a:p>
      </dsp:txBody>
      <dsp:txXfrm>
        <a:off x="2153920" y="477519"/>
        <a:ext cx="1788160" cy="1097280"/>
      </dsp:txXfrm>
    </dsp:sp>
    <dsp:sp modelId="{478DBDD9-534E-4CA9-9901-A75751C50A92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600000" lon="21592865" rev="2159400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Tourism</a:t>
          </a:r>
          <a:endParaRPr lang="en-US" sz="2300" kern="1200" dirty="0"/>
        </a:p>
      </dsp:txBody>
      <dsp:txXfrm>
        <a:off x="3454400" y="2204720"/>
        <a:ext cx="1463040" cy="1341120"/>
      </dsp:txXfrm>
    </dsp:sp>
    <dsp:sp modelId="{66C41EA4-0D1E-45EA-A7AE-6B5FE884086F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600000" lon="21592865" rev="2159400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Military Industrial Complex</a:t>
          </a:r>
          <a:endParaRPr lang="en-US" sz="2300" kern="1200" dirty="0"/>
        </a:p>
      </dsp:txBody>
      <dsp:txXfrm>
        <a:off x="1178560" y="2204720"/>
        <a:ext cx="1463040" cy="134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B3941-0C3C-4843-BCBE-5964F21C7468}">
      <dsp:nvSpPr>
        <dsp:cNvPr id="0" name=""/>
        <dsp:cNvSpPr/>
      </dsp:nvSpPr>
      <dsp:spPr>
        <a:xfrm rot="1780667">
          <a:off x="2985578" y="4343953"/>
          <a:ext cx="1994748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994748" y="1924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6086-3FAA-4F0E-A183-DB9AE75C8183}">
      <dsp:nvSpPr>
        <dsp:cNvPr id="0" name=""/>
        <dsp:cNvSpPr/>
      </dsp:nvSpPr>
      <dsp:spPr>
        <a:xfrm rot="757810">
          <a:off x="3079555" y="3946473"/>
          <a:ext cx="3046099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3046099" y="1924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9E0C1-6FE7-456C-9373-05D2D7CFA97E}">
      <dsp:nvSpPr>
        <dsp:cNvPr id="0" name=""/>
        <dsp:cNvSpPr/>
      </dsp:nvSpPr>
      <dsp:spPr>
        <a:xfrm rot="271552">
          <a:off x="3114065" y="3573584"/>
          <a:ext cx="1503781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503781" y="1924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0602A-6EB0-456F-BF50-067E411A4484}">
      <dsp:nvSpPr>
        <dsp:cNvPr id="0" name=""/>
        <dsp:cNvSpPr/>
      </dsp:nvSpPr>
      <dsp:spPr>
        <a:xfrm rot="21083793">
          <a:off x="3098864" y="3123260"/>
          <a:ext cx="3118516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3118516" y="1924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D0387-4EAD-492F-9409-C87963D3350B}">
      <dsp:nvSpPr>
        <dsp:cNvPr id="0" name=""/>
        <dsp:cNvSpPr/>
      </dsp:nvSpPr>
      <dsp:spPr>
        <a:xfrm rot="20290595">
          <a:off x="3058949" y="2887924"/>
          <a:ext cx="1603568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603568" y="1924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6EFD4-2F70-484F-B1BB-76E8038295C5}">
      <dsp:nvSpPr>
        <dsp:cNvPr id="0" name=""/>
        <dsp:cNvSpPr/>
      </dsp:nvSpPr>
      <dsp:spPr>
        <a:xfrm>
          <a:off x="569728" y="2122770"/>
          <a:ext cx="3169247" cy="30507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92BFE5-7F3B-42A7-979B-CB6E6217CB0C}">
      <dsp:nvSpPr>
        <dsp:cNvPr id="0" name=""/>
        <dsp:cNvSpPr/>
      </dsp:nvSpPr>
      <dsp:spPr>
        <a:xfrm>
          <a:off x="4535881" y="1455162"/>
          <a:ext cx="1753423" cy="16611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Air Travel</a:t>
          </a:r>
          <a:endParaRPr lang="en-US" sz="1800" b="1" kern="1200" dirty="0"/>
        </a:p>
      </dsp:txBody>
      <dsp:txXfrm>
        <a:off x="4792664" y="1698432"/>
        <a:ext cx="1239857" cy="1174610"/>
      </dsp:txXfrm>
    </dsp:sp>
    <dsp:sp modelId="{4E122C84-BBA2-4A0D-A190-B346A4ED967A}">
      <dsp:nvSpPr>
        <dsp:cNvPr id="0" name=""/>
        <dsp:cNvSpPr/>
      </dsp:nvSpPr>
      <dsp:spPr>
        <a:xfrm>
          <a:off x="6190104" y="1895230"/>
          <a:ext cx="1753435" cy="17656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G.P.S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6446889" y="2153810"/>
        <a:ext cx="1239865" cy="1248537"/>
      </dsp:txXfrm>
    </dsp:sp>
    <dsp:sp modelId="{41BDC6C6-B459-44EB-9D0A-5E8733BB4C86}">
      <dsp:nvSpPr>
        <dsp:cNvPr id="0" name=""/>
        <dsp:cNvSpPr/>
      </dsp:nvSpPr>
      <dsp:spPr>
        <a:xfrm>
          <a:off x="4612880" y="2874490"/>
          <a:ext cx="1686084" cy="168839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Ship</a:t>
          </a:r>
          <a:r>
            <a:rPr lang="en-US" sz="1800" kern="1200" dirty="0" smtClean="0"/>
            <a:t> </a:t>
          </a:r>
          <a:r>
            <a:rPr lang="en-US" sz="1800" b="1" kern="1200" dirty="0" smtClean="0"/>
            <a:t>Defense</a:t>
          </a:r>
          <a:endParaRPr lang="en-US" sz="1800" b="1" kern="1200" dirty="0"/>
        </a:p>
      </dsp:txBody>
      <dsp:txXfrm>
        <a:off x="4859801" y="3121750"/>
        <a:ext cx="1192242" cy="1193875"/>
      </dsp:txXfrm>
    </dsp:sp>
    <dsp:sp modelId="{AF9B2E60-F38E-453F-80EE-5F4A008C67A2}">
      <dsp:nvSpPr>
        <dsp:cNvPr id="0" name=""/>
        <dsp:cNvSpPr/>
      </dsp:nvSpPr>
      <dsp:spPr>
        <a:xfrm>
          <a:off x="6063716" y="3552812"/>
          <a:ext cx="1972853" cy="192270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Wireless Technology</a:t>
          </a:r>
          <a:endParaRPr lang="en-US" sz="1600" b="1" kern="1200" dirty="0"/>
        </a:p>
      </dsp:txBody>
      <dsp:txXfrm>
        <a:off x="6352634" y="3834385"/>
        <a:ext cx="1395017" cy="1359558"/>
      </dsp:txXfrm>
    </dsp:sp>
    <dsp:sp modelId="{F1088F53-9CBA-4CF6-B81C-7D441CA20A7E}">
      <dsp:nvSpPr>
        <dsp:cNvPr id="0" name=""/>
        <dsp:cNvSpPr/>
      </dsp:nvSpPr>
      <dsp:spPr>
        <a:xfrm>
          <a:off x="4737015" y="4505486"/>
          <a:ext cx="1552943" cy="14598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Internet</a:t>
          </a:r>
          <a:endParaRPr lang="en-US" sz="1700" b="1" kern="1200" dirty="0"/>
        </a:p>
      </dsp:txBody>
      <dsp:txXfrm>
        <a:off x="4964438" y="4719278"/>
        <a:ext cx="1098097" cy="1032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C6AA9-50CC-4555-8ADE-4722484ACAF4}">
      <dsp:nvSpPr>
        <dsp:cNvPr id="0" name=""/>
        <dsp:cNvSpPr/>
      </dsp:nvSpPr>
      <dsp:spPr>
        <a:xfrm>
          <a:off x="2338860" y="16403"/>
          <a:ext cx="5145416" cy="50403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bg1"/>
              </a:solidFill>
            </a:rPr>
            <a:t>Tourism</a:t>
          </a:r>
          <a:endParaRPr lang="en-US" sz="4400" b="1" kern="1200" dirty="0">
            <a:solidFill>
              <a:schemeClr val="bg1"/>
            </a:solidFill>
          </a:endParaRPr>
        </a:p>
      </dsp:txBody>
      <dsp:txXfrm>
        <a:off x="3092389" y="754550"/>
        <a:ext cx="3638358" cy="3564092"/>
      </dsp:txXfrm>
    </dsp:sp>
    <dsp:sp modelId="{B50AC809-5E4B-4DC3-AE81-7CB3914FAC5B}">
      <dsp:nvSpPr>
        <dsp:cNvPr id="0" name=""/>
        <dsp:cNvSpPr/>
      </dsp:nvSpPr>
      <dsp:spPr>
        <a:xfrm>
          <a:off x="8305802" y="4699002"/>
          <a:ext cx="487344" cy="487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1EA4B1-B06D-43A4-AFD5-F00638EF4C2C}">
      <dsp:nvSpPr>
        <dsp:cNvPr id="0" name=""/>
        <dsp:cNvSpPr/>
      </dsp:nvSpPr>
      <dsp:spPr>
        <a:xfrm>
          <a:off x="2819400" y="4699000"/>
          <a:ext cx="353369" cy="353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BB5EE0-7893-43D5-8BDD-460C0F2A1DDA}">
      <dsp:nvSpPr>
        <dsp:cNvPr id="0" name=""/>
        <dsp:cNvSpPr/>
      </dsp:nvSpPr>
      <dsp:spPr>
        <a:xfrm>
          <a:off x="2590799" y="279401"/>
          <a:ext cx="353369" cy="353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5874A-A55F-4D54-A401-D47A14388636}">
      <dsp:nvSpPr>
        <dsp:cNvPr id="0" name=""/>
        <dsp:cNvSpPr/>
      </dsp:nvSpPr>
      <dsp:spPr>
        <a:xfrm>
          <a:off x="8382001" y="2641598"/>
          <a:ext cx="487344" cy="487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8C5F4-97FB-4708-8867-9DD2C2AD2092}">
      <dsp:nvSpPr>
        <dsp:cNvPr id="0" name=""/>
        <dsp:cNvSpPr/>
      </dsp:nvSpPr>
      <dsp:spPr>
        <a:xfrm>
          <a:off x="1600199" y="127001"/>
          <a:ext cx="353369" cy="353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9538DE-BC23-42F3-BCC3-67F4C8EA3D02}">
      <dsp:nvSpPr>
        <dsp:cNvPr id="0" name=""/>
        <dsp:cNvSpPr/>
      </dsp:nvSpPr>
      <dsp:spPr>
        <a:xfrm>
          <a:off x="2055112" y="2987472"/>
          <a:ext cx="353369" cy="353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EAE5B-A91E-44D1-A38C-34E1EB400D47}">
      <dsp:nvSpPr>
        <dsp:cNvPr id="0" name=""/>
        <dsp:cNvSpPr/>
      </dsp:nvSpPr>
      <dsp:spPr>
        <a:xfrm>
          <a:off x="-23328" y="573229"/>
          <a:ext cx="3246996" cy="31635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New Business Opportunities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52184" y="1036517"/>
        <a:ext cx="2295972" cy="2236951"/>
      </dsp:txXfrm>
    </dsp:sp>
    <dsp:sp modelId="{841D8C49-A409-4734-9282-0FF4658496B4}">
      <dsp:nvSpPr>
        <dsp:cNvPr id="0" name=""/>
        <dsp:cNvSpPr/>
      </dsp:nvSpPr>
      <dsp:spPr>
        <a:xfrm>
          <a:off x="1447800" y="4470402"/>
          <a:ext cx="487344" cy="487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DB656-6CB2-4E7B-B096-1AC98FE086A6}">
      <dsp:nvSpPr>
        <dsp:cNvPr id="0" name=""/>
        <dsp:cNvSpPr/>
      </dsp:nvSpPr>
      <dsp:spPr>
        <a:xfrm>
          <a:off x="533401" y="3860805"/>
          <a:ext cx="881176" cy="8813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C2866-070C-4F04-8323-C807D8C4E4C0}">
      <dsp:nvSpPr>
        <dsp:cNvPr id="0" name=""/>
        <dsp:cNvSpPr/>
      </dsp:nvSpPr>
      <dsp:spPr>
        <a:xfrm>
          <a:off x="6025990" y="54502"/>
          <a:ext cx="2789879" cy="27902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Reenactments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434558" y="463131"/>
        <a:ext cx="1972743" cy="1973032"/>
      </dsp:txXfrm>
    </dsp:sp>
    <dsp:sp modelId="{9DFEAC8F-4B09-4479-945C-7863E5678032}">
      <dsp:nvSpPr>
        <dsp:cNvPr id="0" name=""/>
        <dsp:cNvSpPr/>
      </dsp:nvSpPr>
      <dsp:spPr>
        <a:xfrm>
          <a:off x="76200" y="127001"/>
          <a:ext cx="487344" cy="487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40A84D-84F9-4B95-84A4-B00B94469C2A}">
      <dsp:nvSpPr>
        <dsp:cNvPr id="0" name=""/>
        <dsp:cNvSpPr/>
      </dsp:nvSpPr>
      <dsp:spPr>
        <a:xfrm>
          <a:off x="183061" y="4617094"/>
          <a:ext cx="353369" cy="353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60F62D-6F62-445C-9729-46ACC451E669}">
      <dsp:nvSpPr>
        <dsp:cNvPr id="0" name=""/>
        <dsp:cNvSpPr/>
      </dsp:nvSpPr>
      <dsp:spPr>
        <a:xfrm>
          <a:off x="2285999" y="4241800"/>
          <a:ext cx="353369" cy="353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B4E36-FB66-4CDE-A1D3-FD7A96D1FAED}">
      <dsp:nvSpPr>
        <dsp:cNvPr id="0" name=""/>
        <dsp:cNvSpPr/>
      </dsp:nvSpPr>
      <dsp:spPr>
        <a:xfrm>
          <a:off x="6248395" y="3098791"/>
          <a:ext cx="2180264" cy="21334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New Attractions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6567687" y="3411221"/>
        <a:ext cx="1541680" cy="1508543"/>
      </dsp:txXfrm>
    </dsp:sp>
    <dsp:sp modelId="{0AAB39D6-5A4A-4E39-B839-C53865A4C86E}">
      <dsp:nvSpPr>
        <dsp:cNvPr id="0" name=""/>
        <dsp:cNvSpPr/>
      </dsp:nvSpPr>
      <dsp:spPr>
        <a:xfrm>
          <a:off x="7924799" y="2870200"/>
          <a:ext cx="353369" cy="3533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6A20-C944-4DBB-8D40-4E3664FE2C60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3597-215A-4D3B-B42E-3FBD5B1587EA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7117180" cy="1470025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Tourism </a:t>
            </a:r>
            <a:r>
              <a:rPr lang="en-US" sz="4800" dirty="0" smtClean="0">
                <a:solidFill>
                  <a:schemeClr val="bg1"/>
                </a:solidFill>
              </a:rPr>
              <a:t>and the </a:t>
            </a:r>
            <a:r>
              <a:rPr lang="en-US" sz="4800" b="1" dirty="0" smtClean="0">
                <a:solidFill>
                  <a:schemeClr val="bg1"/>
                </a:solidFill>
              </a:rPr>
              <a:t>Military Industrial Complex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HMGT 3502 – Hospitality Research Seminar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Odd Relationship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42017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2640816"/>
              </p:ext>
            </p:extLst>
          </p:nvPr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50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5" grpId="1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Economics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7086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endParaRPr lang="en-US" b="1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 New Resources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endParaRPr lang="en-US" sz="2800" b="1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 New Technology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5545"/>
            <a:ext cx="49530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96054"/>
            <a:ext cx="4953000" cy="3261946"/>
          </a:xfrm>
          <a:prstGeom prst="rect">
            <a:avLst/>
          </a:prstGeom>
        </p:spPr>
      </p:pic>
      <p:sp>
        <p:nvSpPr>
          <p:cNvPr id="9" name="&quot;No&quot; Symbol 8"/>
          <p:cNvSpPr/>
          <p:nvPr/>
        </p:nvSpPr>
        <p:spPr>
          <a:xfrm>
            <a:off x="2552699" y="374706"/>
            <a:ext cx="3200401" cy="3062188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Military Industrial Complex and Technology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38800"/>
            <a:ext cx="7125112" cy="753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All used by tourism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5567977"/>
              </p:ext>
            </p:extLst>
          </p:nvPr>
        </p:nvGraphicFramePr>
        <p:xfrm>
          <a:off x="-10886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3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Advantage of Tourism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5622632"/>
              </p:ext>
            </p:extLst>
          </p:nvPr>
        </p:nvGraphicFramePr>
        <p:xfrm>
          <a:off x="117764" y="1295400"/>
          <a:ext cx="89916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Overview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Good for Tourism and the U.S. as a whole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The only flaw is that it is controlled by people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8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bg1"/>
                </a:solidFill>
              </a:rPr>
              <a:t>Fin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Benjamin Mendoza III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3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1000</TotalTime>
  <Words>86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Tourism and the Military Industrial Complex</vt:lpstr>
      <vt:lpstr>An Odd Relationship</vt:lpstr>
      <vt:lpstr>Economics</vt:lpstr>
      <vt:lpstr>Military Industrial Complex and Technology</vt:lpstr>
      <vt:lpstr>Advantage of Tourism</vt:lpstr>
      <vt:lpstr>Overview</vt:lpstr>
      <vt:lpstr>Fin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and the Military-Industrial Complex</dc:title>
  <dc:creator>Benjamin Mendoza III</dc:creator>
  <cp:lastModifiedBy>Benjamin Mendoza III</cp:lastModifiedBy>
  <cp:revision>16</cp:revision>
  <dcterms:created xsi:type="dcterms:W3CDTF">2012-12-16T00:10:08Z</dcterms:created>
  <dcterms:modified xsi:type="dcterms:W3CDTF">2012-12-16T16:50:10Z</dcterms:modified>
</cp:coreProperties>
</file>