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63" r:id="rId5"/>
    <p:sldId id="260" r:id="rId6"/>
    <p:sldId id="264" r:id="rId7"/>
    <p:sldId id="258" r:id="rId8"/>
    <p:sldId id="259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48" autoAdjust="0"/>
    <p:restoredTop sz="94660"/>
  </p:normalViewPr>
  <p:slideViewPr>
    <p:cSldViewPr>
      <p:cViewPr varScale="1">
        <p:scale>
          <a:sx n="81" d="100"/>
          <a:sy n="81" d="100"/>
        </p:scale>
        <p:origin x="-130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4278-A260-4881-9C76-A84FE796696A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6C50-C73F-4C73-B6D7-F33D62E26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4278-A260-4881-9C76-A84FE796696A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6C50-C73F-4C73-B6D7-F33D62E26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4278-A260-4881-9C76-A84FE796696A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6C50-C73F-4C73-B6D7-F33D62E26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4278-A260-4881-9C76-A84FE796696A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6C50-C73F-4C73-B6D7-F33D62E26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4278-A260-4881-9C76-A84FE796696A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6C50-C73F-4C73-B6D7-F33D62E26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4278-A260-4881-9C76-A84FE796696A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6C50-C73F-4C73-B6D7-F33D62E26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4278-A260-4881-9C76-A84FE796696A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6C50-C73F-4C73-B6D7-F33D62E26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4278-A260-4881-9C76-A84FE796696A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6C50-C73F-4C73-B6D7-F33D62E26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4278-A260-4881-9C76-A84FE796696A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6C50-C73F-4C73-B6D7-F33D62E26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4278-A260-4881-9C76-A84FE796696A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6C50-C73F-4C73-B6D7-F33D62E26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C4278-A260-4881-9C76-A84FE796696A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EE6C50-C73F-4C73-B6D7-F33D62E26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9C4278-A260-4881-9C76-A84FE796696A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EE6C50-C73F-4C73-B6D7-F33D62E26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Infinity\Desktop\Video%203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851648" cy="9906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Pushbutton Music </a:t>
            </a:r>
            <a:r>
              <a:rPr lang="en-US" sz="2400" dirty="0" smtClean="0"/>
              <a:t>Player Using Raspberry Pi</a:t>
            </a:r>
            <a:br>
              <a:rPr lang="en-US" sz="2400" dirty="0" smtClean="0"/>
            </a:br>
            <a:r>
              <a:rPr lang="en-US" sz="2400" dirty="0" smtClean="0"/>
              <a:t>By: Paul Baek</a:t>
            </a:r>
            <a:endParaRPr lang="en-US" sz="2400" dirty="0"/>
          </a:p>
        </p:txBody>
      </p:sp>
      <p:pic>
        <p:nvPicPr>
          <p:cNvPr id="4" name="Picture 3" descr="2012-12-12 12.52.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286000"/>
            <a:ext cx="541020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Press Function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MPG321 uses the </a:t>
            </a:r>
            <a:r>
              <a:rPr lang="en-US" dirty="0" err="1" smtClean="0"/>
              <a:t>Control+C</a:t>
            </a:r>
            <a:r>
              <a:rPr lang="en-US" dirty="0" smtClean="0"/>
              <a:t> key press to skip forward to the next song. To bind this to a push button, I had to create a special function and variable.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Contol</a:t>
            </a:r>
            <a:r>
              <a:rPr lang="en-US" dirty="0" smtClean="0"/>
              <a:t> C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Control_c_sequence</a:t>
            </a:r>
            <a:r>
              <a:rPr lang="en-US" dirty="0" smtClean="0"/>
              <a:t> = ‘ ‘ ‘</a:t>
            </a:r>
            <a:r>
              <a:rPr lang="en-US" dirty="0" err="1" smtClean="0"/>
              <a:t>keydown</a:t>
            </a:r>
            <a:r>
              <a:rPr lang="en-US" dirty="0" smtClean="0"/>
              <a:t> </a:t>
            </a:r>
            <a:r>
              <a:rPr lang="en-US" dirty="0" err="1" smtClean="0"/>
              <a:t>Control_L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c</a:t>
            </a:r>
            <a:br>
              <a:rPr lang="en-US" dirty="0" smtClean="0"/>
            </a:br>
            <a:r>
              <a:rPr lang="en-US" dirty="0" err="1" smtClean="0"/>
              <a:t>keyup</a:t>
            </a:r>
            <a:r>
              <a:rPr lang="en-US" dirty="0" smtClean="0"/>
              <a:t> </a:t>
            </a:r>
            <a:r>
              <a:rPr lang="en-US" dirty="0" err="1" smtClean="0"/>
              <a:t>Control_L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‘ ‘ ‘</a:t>
            </a:r>
          </a:p>
          <a:p>
            <a:r>
              <a:rPr lang="en-US" dirty="0" smtClean="0"/>
              <a:t>Def </a:t>
            </a:r>
            <a:r>
              <a:rPr lang="en-US" dirty="0" err="1" smtClean="0"/>
              <a:t>keypress</a:t>
            </a:r>
            <a:r>
              <a:rPr lang="en-US" dirty="0" smtClean="0"/>
              <a:t>(sequence):</a:t>
            </a:r>
            <a:br>
              <a:rPr lang="en-US" dirty="0" smtClean="0"/>
            </a:br>
            <a:r>
              <a:rPr lang="en-US" dirty="0" smtClean="0"/>
              <a:t>	p=</a:t>
            </a:r>
            <a:r>
              <a:rPr lang="en-US" dirty="0" err="1" smtClean="0"/>
              <a:t>Popen</a:t>
            </a:r>
            <a:r>
              <a:rPr lang="en-US" dirty="0" smtClean="0"/>
              <a:t>([‘</a:t>
            </a:r>
            <a:r>
              <a:rPr lang="en-US" dirty="0" err="1" smtClean="0"/>
              <a:t>xte</a:t>
            </a:r>
            <a:r>
              <a:rPr lang="en-US" dirty="0" smtClean="0"/>
              <a:t>’], </a:t>
            </a:r>
            <a:r>
              <a:rPr lang="en-US" dirty="0" err="1" smtClean="0"/>
              <a:t>stdin</a:t>
            </a:r>
            <a:r>
              <a:rPr lang="en-US" dirty="0" smtClean="0"/>
              <a:t>=PIPE)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p.communicate</a:t>
            </a:r>
            <a:r>
              <a:rPr lang="en-US" dirty="0" smtClean="0"/>
              <a:t>(input=sequence)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return 0;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interrupt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issue I came across when using the control c input was that it’s the program shutdown button for python. I had to find a way to block the shutdown signal, so I created a function to do just that.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SIGINT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 </a:t>
            </a:r>
            <a:r>
              <a:rPr lang="en-US" dirty="0" err="1" smtClean="0"/>
              <a:t>sigint_handler</a:t>
            </a:r>
            <a:r>
              <a:rPr lang="en-US" dirty="0" smtClean="0"/>
              <a:t>(</a:t>
            </a:r>
            <a:r>
              <a:rPr lang="en-US" dirty="0" err="1" smtClean="0"/>
              <a:t>signum</a:t>
            </a:r>
            <a:r>
              <a:rPr lang="en-US" dirty="0" smtClean="0"/>
              <a:t>, frame):</a:t>
            </a:r>
            <a:br>
              <a:rPr lang="en-US" dirty="0" smtClean="0"/>
            </a:br>
            <a:r>
              <a:rPr lang="en-US" dirty="0" smtClean="0"/>
              <a:t>	pass</a:t>
            </a:r>
          </a:p>
          <a:p>
            <a:r>
              <a:rPr lang="en-US" dirty="0" smtClean="0"/>
              <a:t>The following line of code had to be inserted after the </a:t>
            </a:r>
            <a:r>
              <a:rPr lang="en-US" dirty="0" err="1" smtClean="0"/>
              <a:t>keypress</a:t>
            </a:r>
            <a:r>
              <a:rPr lang="en-US" dirty="0" smtClean="0"/>
              <a:t> sequence:</a:t>
            </a:r>
            <a:br>
              <a:rPr lang="en-US" dirty="0" smtClean="0"/>
            </a:br>
            <a:r>
              <a:rPr lang="en-US" dirty="0" err="1" smtClean="0"/>
              <a:t>signal.signal</a:t>
            </a:r>
            <a:r>
              <a:rPr lang="en-US" dirty="0" smtClean="0"/>
              <a:t>(</a:t>
            </a:r>
            <a:r>
              <a:rPr lang="en-US" dirty="0" err="1" smtClean="0"/>
              <a:t>signal.SIGINT</a:t>
            </a:r>
            <a:r>
              <a:rPr lang="en-US" dirty="0" smtClean="0"/>
              <a:t>, </a:t>
            </a:r>
            <a:r>
              <a:rPr lang="en-US" dirty="0" err="1" smtClean="0"/>
              <a:t>sigint_handler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the GPIO input</a:t>
            </a:r>
            <a:endParaRPr lang="en-US" dirty="0"/>
          </a:p>
        </p:txBody>
      </p:sp>
      <p:pic>
        <p:nvPicPr>
          <p:cNvPr id="4" name="Content Placeholder 3" descr="2012-12-13 15.21.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935163"/>
            <a:ext cx="7848600" cy="438943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590800"/>
            <a:ext cx="7772400" cy="1362456"/>
          </a:xfrm>
        </p:spPr>
        <p:txBody>
          <a:bodyPr/>
          <a:lstStyle/>
          <a:p>
            <a:r>
              <a:rPr lang="en-US" dirty="0" smtClean="0"/>
              <a:t>Put it all together and you get….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Player Demo</a:t>
            </a:r>
            <a:endParaRPr lang="en-US" dirty="0"/>
          </a:p>
        </p:txBody>
      </p:sp>
      <p:pic>
        <p:nvPicPr>
          <p:cNvPr id="6" name="Video 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05000"/>
            <a:ext cx="8305800" cy="4672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6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Breadboard</a:t>
            </a:r>
          </a:p>
          <a:p>
            <a:r>
              <a:rPr lang="en-US" dirty="0" smtClean="0"/>
              <a:t>7 push buttons</a:t>
            </a:r>
          </a:p>
          <a:p>
            <a:r>
              <a:rPr lang="en-US" dirty="0" smtClean="0"/>
              <a:t>7 10k ohm resistors</a:t>
            </a:r>
          </a:p>
          <a:p>
            <a:r>
              <a:rPr lang="en-US" dirty="0" smtClean="0"/>
              <a:t>Raspberry Pi Budget pack from Adafruit.com</a:t>
            </a:r>
            <a:br>
              <a:rPr lang="en-US" dirty="0" smtClean="0"/>
            </a:br>
            <a:r>
              <a:rPr lang="en-US" dirty="0" smtClean="0"/>
              <a:t>Budget pack includes the following:</a:t>
            </a:r>
            <a:br>
              <a:rPr lang="en-US" dirty="0" smtClean="0"/>
            </a:br>
            <a:r>
              <a:rPr lang="en-US" dirty="0" smtClean="0"/>
              <a:t>GPIO Kit, Wires, 4 GB SD card, Raspberry Pi enclosure, Raspberry Pi power supply, small breadboard. </a:t>
            </a:r>
          </a:p>
          <a:p>
            <a:r>
              <a:rPr lang="en-US" dirty="0" smtClean="0"/>
              <a:t>Raspberry Pi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Raspberry Pi</a:t>
            </a:r>
            <a:endParaRPr lang="en-US" dirty="0"/>
          </a:p>
        </p:txBody>
      </p:sp>
      <p:pic>
        <p:nvPicPr>
          <p:cNvPr id="4" name="Content Placeholder 3" descr="2012-12-12 19.09.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Raspberry Pi is </a:t>
            </a:r>
            <a:r>
              <a:rPr lang="en-US" dirty="0" smtClean="0"/>
              <a:t>a Linux based </a:t>
            </a:r>
            <a:r>
              <a:rPr lang="en-US" dirty="0" smtClean="0"/>
              <a:t>computer that is about the size of  a credit card. It can be used for computing, however, it is best used for personal projects and/or used as an embedded device.</a:t>
            </a:r>
          </a:p>
          <a:p>
            <a:r>
              <a:rPr lang="en-US" dirty="0" smtClean="0"/>
              <a:t>The ability to connect to and program it’s GPIO pins allow the user to connect sensors, buttons, switches, etc. to the Raspberry Pi.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581400"/>
          </a:xfrm>
        </p:spPr>
        <p:txBody>
          <a:bodyPr/>
          <a:lstStyle/>
          <a:p>
            <a:r>
              <a:rPr lang="en-US" dirty="0" smtClean="0"/>
              <a:t>To make something practical that I can also use at home.</a:t>
            </a:r>
          </a:p>
          <a:p>
            <a:r>
              <a:rPr lang="en-US" dirty="0" smtClean="0"/>
              <a:t>I </a:t>
            </a:r>
            <a:r>
              <a:rPr lang="en-US" dirty="0" smtClean="0"/>
              <a:t>wanted to create a music player that doesn’t run on my PC so I can reduce processing </a:t>
            </a:r>
            <a:r>
              <a:rPr lang="en-US" dirty="0" smtClean="0"/>
              <a:t>power used.</a:t>
            </a:r>
            <a:endParaRPr lang="en-US" dirty="0" smtClean="0"/>
          </a:p>
          <a:p>
            <a:r>
              <a:rPr lang="en-US" dirty="0" smtClean="0"/>
              <a:t>Make it controllable with push buttons.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Wiring the Breadboard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Button Schematic</a:t>
            </a:r>
            <a:endParaRPr lang="en-US" dirty="0"/>
          </a:p>
        </p:txBody>
      </p:sp>
      <p:pic>
        <p:nvPicPr>
          <p:cNvPr id="4" name="Content Placeholder 3" descr="butt-schem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0"/>
            <a:ext cx="609600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Wiring / Button Layout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Code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points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636</TotalTime>
  <Words>262</Words>
  <Application>Microsoft Office PowerPoint</Application>
  <PresentationFormat>On-screen Show (4:3)</PresentationFormat>
  <Paragraphs>33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Pushbutton Music Player Using Raspberry Pi By: Paul Baek</vt:lpstr>
      <vt:lpstr>Materials</vt:lpstr>
      <vt:lpstr>Raspberry Pi</vt:lpstr>
      <vt:lpstr>What is it?</vt:lpstr>
      <vt:lpstr>Objectives</vt:lpstr>
      <vt:lpstr>Wiring the Breadboard</vt:lpstr>
      <vt:lpstr>Button Schematic</vt:lpstr>
      <vt:lpstr>Wiring / Button Layout</vt:lpstr>
      <vt:lpstr>Python Code</vt:lpstr>
      <vt:lpstr>Key Press Function</vt:lpstr>
      <vt:lpstr>Contol C function</vt:lpstr>
      <vt:lpstr>Signal interrupt</vt:lpstr>
      <vt:lpstr>SIGINT function</vt:lpstr>
      <vt:lpstr>Reading the GPIO input</vt:lpstr>
      <vt:lpstr>Put it all together and you get….</vt:lpstr>
      <vt:lpstr>Music Player Demo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Pushbutton Controlled Music Player Using Raspberry Pi By: Paul Baek</dc:title>
  <dc:creator>Infinity</dc:creator>
  <cp:lastModifiedBy>Infinity</cp:lastModifiedBy>
  <cp:revision>38</cp:revision>
  <dcterms:created xsi:type="dcterms:W3CDTF">2012-12-12T23:06:31Z</dcterms:created>
  <dcterms:modified xsi:type="dcterms:W3CDTF">2012-12-13T20:18:21Z</dcterms:modified>
</cp:coreProperties>
</file>