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63" r:id="rId7"/>
    <p:sldId id="264" r:id="rId8"/>
    <p:sldId id="265" r:id="rId9"/>
    <p:sldId id="259" r:id="rId10"/>
    <p:sldId id="266" r:id="rId11"/>
    <p:sldId id="267" r:id="rId12"/>
    <p:sldId id="260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0" d="100"/>
          <a:sy n="140" d="100"/>
        </p:scale>
        <p:origin x="-15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1A5A-A5DA-BF42-903A-E91AF1A6B02B}" type="datetimeFigureOut">
              <a:rPr lang="en-US" smtClean="0"/>
              <a:t>5/1/13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6DA95-12F2-544E-84A8-E404A3BB2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544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1A5A-A5DA-BF42-903A-E91AF1A6B02B}" type="datetimeFigureOut">
              <a:rPr lang="en-US" smtClean="0"/>
              <a:t>5/1/13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6DA95-12F2-544E-84A8-E404A3BB2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51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1A5A-A5DA-BF42-903A-E91AF1A6B02B}" type="datetimeFigureOut">
              <a:rPr lang="en-US" smtClean="0"/>
              <a:t>5/1/13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6DA95-12F2-544E-84A8-E404A3BB2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99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1A5A-A5DA-BF42-903A-E91AF1A6B02B}" type="datetimeFigureOut">
              <a:rPr lang="en-US" smtClean="0"/>
              <a:t>5/1/13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6DA95-12F2-544E-84A8-E404A3BB2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506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1A5A-A5DA-BF42-903A-E91AF1A6B02B}" type="datetimeFigureOut">
              <a:rPr lang="en-US" smtClean="0"/>
              <a:t>5/1/13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6DA95-12F2-544E-84A8-E404A3BB2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461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1A5A-A5DA-BF42-903A-E91AF1A6B02B}" type="datetimeFigureOut">
              <a:rPr lang="en-US" smtClean="0"/>
              <a:t>5/1/13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6DA95-12F2-544E-84A8-E404A3BB2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396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1A5A-A5DA-BF42-903A-E91AF1A6B02B}" type="datetimeFigureOut">
              <a:rPr lang="en-US" smtClean="0"/>
              <a:t>5/1/13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6DA95-12F2-544E-84A8-E404A3BB2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307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1A5A-A5DA-BF42-903A-E91AF1A6B02B}" type="datetimeFigureOut">
              <a:rPr lang="en-US" smtClean="0"/>
              <a:t>5/1/13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6DA95-12F2-544E-84A8-E404A3BB2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403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1A5A-A5DA-BF42-903A-E91AF1A6B02B}" type="datetimeFigureOut">
              <a:rPr lang="en-US" smtClean="0"/>
              <a:t>5/1/13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6DA95-12F2-544E-84A8-E404A3BB2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996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1A5A-A5DA-BF42-903A-E91AF1A6B02B}" type="datetimeFigureOut">
              <a:rPr lang="en-US" smtClean="0"/>
              <a:t>5/1/13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6DA95-12F2-544E-84A8-E404A3BB2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216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1A5A-A5DA-BF42-903A-E91AF1A6B02B}" type="datetimeFigureOut">
              <a:rPr lang="en-US" smtClean="0"/>
              <a:t>5/1/13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6DA95-12F2-544E-84A8-E404A3BB2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68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B1A5A-A5DA-BF42-903A-E91AF1A6B02B}" type="datetimeFigureOut">
              <a:rPr lang="en-US" smtClean="0"/>
              <a:t>5/1/13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6DA95-12F2-544E-84A8-E404A3BB2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0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9139"/>
            <a:ext cx="7772400" cy="2668362"/>
          </a:xfrm>
        </p:spPr>
        <p:txBody>
          <a:bodyPr>
            <a:normAutofit/>
          </a:bodyPr>
          <a:lstStyle/>
          <a:p>
            <a:pPr algn="r"/>
            <a:r>
              <a:rPr lang="en-US" dirty="0" smtClean="0"/>
              <a:t>MEDU 1010</a:t>
            </a:r>
            <a:br>
              <a:rPr lang="en-US" dirty="0" smtClean="0"/>
            </a:br>
            <a:r>
              <a:rPr lang="en-US" dirty="0" smtClean="0"/>
              <a:t>Foundations of Math Education</a:t>
            </a:r>
            <a:br>
              <a:rPr lang="en-US" dirty="0" smtClean="0"/>
            </a:br>
            <a:r>
              <a:rPr lang="en-US" dirty="0" smtClean="0"/>
              <a:t>Service </a:t>
            </a:r>
            <a:r>
              <a:rPr lang="en-US" smtClean="0"/>
              <a:t>Learning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620985"/>
            <a:ext cx="7772400" cy="1752600"/>
          </a:xfrm>
        </p:spPr>
        <p:txBody>
          <a:bodyPr/>
          <a:lstStyle/>
          <a:p>
            <a:pPr algn="l"/>
            <a:r>
              <a:rPr lang="en-US" dirty="0" smtClean="0"/>
              <a:t>Prof. Andrew Parker</a:t>
            </a:r>
          </a:p>
          <a:p>
            <a:pPr algn="l"/>
            <a:r>
              <a:rPr lang="en-US" dirty="0" smtClean="0"/>
              <a:t>Associate Professor</a:t>
            </a:r>
          </a:p>
          <a:p>
            <a:pPr algn="l"/>
            <a:r>
              <a:rPr lang="en-US" dirty="0" smtClean="0"/>
              <a:t>Mathematics Dept.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456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Proposed Project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Students will attend one of my remedial class sessions, if possible.</a:t>
            </a:r>
          </a:p>
          <a:p>
            <a:r>
              <a:rPr lang="en-US" dirty="0" smtClean="0"/>
              <a:t>Each MEDU student will be paired with a high-needs student, and a lower-needs student to form a trio.</a:t>
            </a:r>
          </a:p>
        </p:txBody>
      </p:sp>
    </p:spTree>
    <p:extLst>
      <p:ext uri="{BB962C8B-B14F-4D97-AF65-F5344CB8AC3E}">
        <p14:creationId xmlns:p14="http://schemas.microsoft.com/office/powerpoint/2010/main" val="1817816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Proposed Project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Students will attend one of my remedial class sessions, if possible.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Each MEDU student will be paired with a high-needs student, and a lower-needs student to form a trio.</a:t>
            </a:r>
          </a:p>
          <a:p>
            <a:r>
              <a:rPr lang="en-US" dirty="0" smtClean="0"/>
              <a:t>MEDU students will be responsible to report back to the class on the actions of their trio on a regular basis.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694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Desired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77014"/>
          </a:xfrm>
        </p:spPr>
        <p:txBody>
          <a:bodyPr>
            <a:normAutofit/>
          </a:bodyPr>
          <a:lstStyle/>
          <a:p>
            <a:r>
              <a:rPr lang="en-US" dirty="0" smtClean="0"/>
              <a:t>MEDU students will learn to interact with stronger and weaker students simultaneously.</a:t>
            </a:r>
          </a:p>
        </p:txBody>
      </p:sp>
    </p:spTree>
    <p:extLst>
      <p:ext uri="{BB962C8B-B14F-4D97-AF65-F5344CB8AC3E}">
        <p14:creationId xmlns:p14="http://schemas.microsoft.com/office/powerpoint/2010/main" val="2898235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Desired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7701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MEDU students will learn to interact with stronger and weaker students simultaneously.</a:t>
            </a:r>
          </a:p>
          <a:p>
            <a:r>
              <a:rPr lang="en-US" dirty="0" smtClean="0"/>
              <a:t>MEDU students will understand how to break down problems for struggling students.</a:t>
            </a:r>
          </a:p>
        </p:txBody>
      </p:sp>
    </p:spTree>
    <p:extLst>
      <p:ext uri="{BB962C8B-B14F-4D97-AF65-F5344CB8AC3E}">
        <p14:creationId xmlns:p14="http://schemas.microsoft.com/office/powerpoint/2010/main" val="1367016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Desired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7701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MEDU students will learn to interact with stronger and weaker students simultaneously.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MEDU students will understand how to break down problems for struggling students.</a:t>
            </a:r>
          </a:p>
          <a:p>
            <a:r>
              <a:rPr lang="en-US" dirty="0" smtClean="0"/>
              <a:t>MEDU students’ final projects (lesson plans) will incorporate group learning methods in an effective manner.</a:t>
            </a:r>
          </a:p>
        </p:txBody>
      </p:sp>
    </p:spTree>
    <p:extLst>
      <p:ext uri="{BB962C8B-B14F-4D97-AF65-F5344CB8AC3E}">
        <p14:creationId xmlns:p14="http://schemas.microsoft.com/office/powerpoint/2010/main" val="2678691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Desired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7701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MEDU students will learn to interact with stronger and weaker students simultaneously.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MEDU students will understand how to break down problems for struggling students.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MEDU students’ final projects (lesson plans) will incorporate group learning methods in an effective manner.</a:t>
            </a:r>
          </a:p>
          <a:p>
            <a:r>
              <a:rPr lang="en-US" dirty="0" smtClean="0"/>
              <a:t>MEDU students will write an essay about their successes and challenges in this experience.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489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3719"/>
          </a:xfrm>
        </p:spPr>
        <p:txBody>
          <a:bodyPr/>
          <a:lstStyle/>
          <a:p>
            <a:r>
              <a:rPr lang="en-US" dirty="0" smtClean="0"/>
              <a:t>The Course &amp; its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5358"/>
            <a:ext cx="8229600" cy="4810806"/>
          </a:xfrm>
        </p:spPr>
        <p:txBody>
          <a:bodyPr/>
          <a:lstStyle/>
          <a:p>
            <a:r>
              <a:rPr lang="en-US" dirty="0" smtClean="0"/>
              <a:t>MEDU 1010 is an introductory course for students just entering the Math Ed major.</a:t>
            </a:r>
          </a:p>
        </p:txBody>
      </p:sp>
    </p:spTree>
    <p:extLst>
      <p:ext uri="{BB962C8B-B14F-4D97-AF65-F5344CB8AC3E}">
        <p14:creationId xmlns:p14="http://schemas.microsoft.com/office/powerpoint/2010/main" val="22508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3719"/>
          </a:xfrm>
        </p:spPr>
        <p:txBody>
          <a:bodyPr/>
          <a:lstStyle/>
          <a:p>
            <a:r>
              <a:rPr lang="en-US" dirty="0" smtClean="0"/>
              <a:t>The Course &amp; its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5358"/>
            <a:ext cx="8229600" cy="4810806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MEDU 1010 is an introductory course for students just entering the Math Ed major.</a:t>
            </a:r>
          </a:p>
          <a:p>
            <a:r>
              <a:rPr lang="en-US" dirty="0" smtClean="0"/>
              <a:t>Math Ed is a new program, so most students have transferred into it from Computer Science or another STEM major.</a:t>
            </a:r>
          </a:p>
        </p:txBody>
      </p:sp>
    </p:spTree>
    <p:extLst>
      <p:ext uri="{BB962C8B-B14F-4D97-AF65-F5344CB8AC3E}">
        <p14:creationId xmlns:p14="http://schemas.microsoft.com/office/powerpoint/2010/main" val="406868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3719"/>
          </a:xfrm>
        </p:spPr>
        <p:txBody>
          <a:bodyPr/>
          <a:lstStyle/>
          <a:p>
            <a:r>
              <a:rPr lang="en-US" dirty="0" smtClean="0"/>
              <a:t>The Course &amp; its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5358"/>
            <a:ext cx="8229600" cy="4810806"/>
          </a:xfrm>
        </p:spPr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MEDU 1010 is an introductory course for students just entering the Math Ed major.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Math Ed is a new program, so most students have transferred into it from Computer Science or another STEM major.</a:t>
            </a:r>
          </a:p>
          <a:p>
            <a:r>
              <a:rPr lang="en-US" dirty="0" smtClean="0"/>
              <a:t>A large percentage of students entering already have some form of experience – mostly as tutors.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87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High-Impact Learning Practices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MEDU 1010 already incorporates some HIEPs: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Intensive Writing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Collaborative Assignments</a:t>
            </a:r>
          </a:p>
        </p:txBody>
      </p:sp>
    </p:spTree>
    <p:extLst>
      <p:ext uri="{BB962C8B-B14F-4D97-AF65-F5344CB8AC3E}">
        <p14:creationId xmlns:p14="http://schemas.microsoft.com/office/powerpoint/2010/main" val="607771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High-Impact Learning Practices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MEDU 1010 already incorporates some HIEPs:</a:t>
            </a:r>
          </a:p>
          <a:p>
            <a:pPr lvl="1">
              <a:buFont typeface="Wingdings" charset="2"/>
              <a:buChar char="Ø"/>
            </a:pPr>
            <a:r>
              <a:rPr lang="en-US" dirty="0" smtClean="0">
                <a:solidFill>
                  <a:srgbClr val="7F7F7F"/>
                </a:solidFill>
              </a:rPr>
              <a:t>Intensive Writing</a:t>
            </a:r>
          </a:p>
          <a:p>
            <a:pPr lvl="1">
              <a:buFont typeface="Wingdings" charset="2"/>
              <a:buChar char="Ø"/>
            </a:pPr>
            <a:r>
              <a:rPr lang="en-US" dirty="0" smtClean="0">
                <a:solidFill>
                  <a:srgbClr val="7F7F7F"/>
                </a:solidFill>
              </a:rPr>
              <a:t>Collaborative Assignments</a:t>
            </a:r>
          </a:p>
          <a:p>
            <a:r>
              <a:rPr lang="en-US" dirty="0" smtClean="0"/>
              <a:t>This year’s Living Lab focus is Service Learning</a:t>
            </a:r>
          </a:p>
        </p:txBody>
      </p:sp>
    </p:spTree>
    <p:extLst>
      <p:ext uri="{BB962C8B-B14F-4D97-AF65-F5344CB8AC3E}">
        <p14:creationId xmlns:p14="http://schemas.microsoft.com/office/powerpoint/2010/main" val="2028316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High-Impact Learning Practices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MEDU 1010 already incorporates some HIEPs:</a:t>
            </a:r>
          </a:p>
          <a:p>
            <a:pPr lvl="1">
              <a:buFont typeface="Wingdings" charset="2"/>
              <a:buChar char="Ø"/>
            </a:pPr>
            <a:r>
              <a:rPr lang="en-US" dirty="0" smtClean="0">
                <a:solidFill>
                  <a:srgbClr val="7F7F7F"/>
                </a:solidFill>
              </a:rPr>
              <a:t>Intensive Writing</a:t>
            </a:r>
          </a:p>
          <a:p>
            <a:pPr lvl="1">
              <a:buFont typeface="Wingdings" charset="2"/>
              <a:buChar char="Ø"/>
            </a:pPr>
            <a:r>
              <a:rPr lang="en-US" dirty="0" smtClean="0">
                <a:solidFill>
                  <a:srgbClr val="7F7F7F"/>
                </a:solidFill>
              </a:rPr>
              <a:t>Collaborative Assignments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This year’s Living Lab focus is Service Learning</a:t>
            </a:r>
          </a:p>
          <a:p>
            <a:r>
              <a:rPr lang="en-US" dirty="0" smtClean="0"/>
              <a:t>In Fall 2013, I’ll be teaching remedial mathematics in addition to MEDU 1010.</a:t>
            </a:r>
          </a:p>
        </p:txBody>
      </p:sp>
    </p:spTree>
    <p:extLst>
      <p:ext uri="{BB962C8B-B14F-4D97-AF65-F5344CB8AC3E}">
        <p14:creationId xmlns:p14="http://schemas.microsoft.com/office/powerpoint/2010/main" val="2838765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High-Impact Learning Practices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MEDU 1010 already incorporates some HIEPs:</a:t>
            </a:r>
          </a:p>
          <a:p>
            <a:pPr lvl="1">
              <a:buFont typeface="Wingdings" charset="2"/>
              <a:buChar char="Ø"/>
            </a:pPr>
            <a:r>
              <a:rPr lang="en-US" dirty="0" smtClean="0">
                <a:solidFill>
                  <a:srgbClr val="7F7F7F"/>
                </a:solidFill>
              </a:rPr>
              <a:t>Intensive Writing</a:t>
            </a:r>
          </a:p>
          <a:p>
            <a:pPr lvl="1">
              <a:buFont typeface="Wingdings" charset="2"/>
              <a:buChar char="Ø"/>
            </a:pPr>
            <a:r>
              <a:rPr lang="en-US" dirty="0" smtClean="0">
                <a:solidFill>
                  <a:srgbClr val="7F7F7F"/>
                </a:solidFill>
              </a:rPr>
              <a:t>Collaborative Assignments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This year’s Living Lab focus is Service Learning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In Fall 2013, I’ll be teaching remedial mathematics in addition to MEDU 1010.</a:t>
            </a:r>
          </a:p>
          <a:p>
            <a:r>
              <a:rPr lang="en-US" dirty="0" smtClean="0"/>
              <a:t>Let’s combine future math </a:t>
            </a:r>
            <a:r>
              <a:rPr lang="en-US" i="1" dirty="0" smtClean="0"/>
              <a:t>teachers</a:t>
            </a:r>
            <a:r>
              <a:rPr lang="en-US" dirty="0" smtClean="0"/>
              <a:t> with high-needs math </a:t>
            </a:r>
            <a:r>
              <a:rPr lang="en-US" i="1" dirty="0" smtClean="0"/>
              <a:t>students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8171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Proposed Project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attend one of my remedial class sessions, if possible.</a:t>
            </a:r>
          </a:p>
        </p:txBody>
      </p:sp>
    </p:spTree>
    <p:extLst>
      <p:ext uri="{BB962C8B-B14F-4D97-AF65-F5344CB8AC3E}">
        <p14:creationId xmlns:p14="http://schemas.microsoft.com/office/powerpoint/2010/main" val="2573995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532</Words>
  <Application>Microsoft Macintosh PowerPoint</Application>
  <PresentationFormat>On-screen Show (4:3)</PresentationFormat>
  <Paragraphs>58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MEDU 1010 Foundations of Math Education Service Learning Project</vt:lpstr>
      <vt:lpstr>The Course &amp; its Students</vt:lpstr>
      <vt:lpstr>The Course &amp; its Students</vt:lpstr>
      <vt:lpstr>The Course &amp; its Students</vt:lpstr>
      <vt:lpstr>High-Impact Learning Practices </vt:lpstr>
      <vt:lpstr>High-Impact Learning Practices </vt:lpstr>
      <vt:lpstr>High-Impact Learning Practices </vt:lpstr>
      <vt:lpstr>High-Impact Learning Practices </vt:lpstr>
      <vt:lpstr>The Proposed Project </vt:lpstr>
      <vt:lpstr>The Proposed Project </vt:lpstr>
      <vt:lpstr>The Proposed Project </vt:lpstr>
      <vt:lpstr>Desired Outcomes</vt:lpstr>
      <vt:lpstr>Desired Outcomes</vt:lpstr>
      <vt:lpstr>Desired Outcomes</vt:lpstr>
      <vt:lpstr>Desired Outcomes</vt:lpstr>
    </vt:vector>
  </TitlesOfParts>
  <Company>NYCCT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MEDU 1010 Foundations of Math Education Digital Service Learning</dc:title>
  <dc:creator>K. Andrew Parker</dc:creator>
  <cp:lastModifiedBy>K. Andrew Parker</cp:lastModifiedBy>
  <cp:revision>5</cp:revision>
  <dcterms:created xsi:type="dcterms:W3CDTF">2013-05-01T17:45:30Z</dcterms:created>
  <dcterms:modified xsi:type="dcterms:W3CDTF">2013-05-01T18:28:19Z</dcterms:modified>
</cp:coreProperties>
</file>