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9336EB-24F6-4D8B-A5E1-0E60C81412A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45243-D3FA-492E-8D9C-695F6BB497CC}">
      <dgm:prSet phldrT="[Text]"/>
      <dgm:spPr/>
      <dgm:t>
        <a:bodyPr/>
        <a:lstStyle/>
        <a:p>
          <a:r>
            <a:rPr lang="en-US" dirty="0" smtClean="0"/>
            <a:t>Issues </a:t>
          </a:r>
          <a:endParaRPr lang="en-US" dirty="0"/>
        </a:p>
      </dgm:t>
    </dgm:pt>
    <dgm:pt modelId="{0D01F655-0D4B-4099-908E-783139B43205}" type="parTrans" cxnId="{B59627B3-7433-416A-A60C-230275ACC138}">
      <dgm:prSet/>
      <dgm:spPr/>
      <dgm:t>
        <a:bodyPr/>
        <a:lstStyle/>
        <a:p>
          <a:endParaRPr lang="en-US"/>
        </a:p>
      </dgm:t>
    </dgm:pt>
    <dgm:pt modelId="{F8CEA44A-1628-4B6C-B549-9042DAF2998A}" type="sibTrans" cxnId="{B59627B3-7433-416A-A60C-230275ACC138}">
      <dgm:prSet/>
      <dgm:spPr/>
      <dgm:t>
        <a:bodyPr/>
        <a:lstStyle/>
        <a:p>
          <a:endParaRPr lang="en-US"/>
        </a:p>
      </dgm:t>
    </dgm:pt>
    <dgm:pt modelId="{22A7ACE1-BA56-4443-B66D-FD01C5730564}">
      <dgm:prSet phldrT="[Text]" phldr="1"/>
      <dgm:spPr/>
      <dgm:t>
        <a:bodyPr/>
        <a:lstStyle/>
        <a:p>
          <a:endParaRPr lang="en-US" dirty="0"/>
        </a:p>
      </dgm:t>
    </dgm:pt>
    <dgm:pt modelId="{3BDFADCA-0731-4445-963D-181D5CCD8804}" type="parTrans" cxnId="{2C9FAF4E-E530-4D8B-8D13-2EF88F4BF66F}">
      <dgm:prSet/>
      <dgm:spPr/>
      <dgm:t>
        <a:bodyPr/>
        <a:lstStyle/>
        <a:p>
          <a:endParaRPr lang="en-US"/>
        </a:p>
      </dgm:t>
    </dgm:pt>
    <dgm:pt modelId="{8AE1DD58-331A-4B83-AF91-BFF5FC95F3A7}" type="sibTrans" cxnId="{2C9FAF4E-E530-4D8B-8D13-2EF88F4BF66F}">
      <dgm:prSet/>
      <dgm:spPr/>
      <dgm:t>
        <a:bodyPr/>
        <a:lstStyle/>
        <a:p>
          <a:endParaRPr lang="en-US"/>
        </a:p>
      </dgm:t>
    </dgm:pt>
    <dgm:pt modelId="{928E2431-2B4E-42E7-A9E1-1D3011E31432}">
      <dgm:prSet phldrT="[Text]"/>
      <dgm:spPr/>
      <dgm:t>
        <a:bodyPr/>
        <a:lstStyle/>
        <a:p>
          <a:r>
            <a:rPr lang="en-US" dirty="0" smtClean="0"/>
            <a:t>Agency and their work</a:t>
          </a:r>
        </a:p>
      </dgm:t>
    </dgm:pt>
    <dgm:pt modelId="{24273083-C737-4070-B4EE-5CA97754F05F}" type="parTrans" cxnId="{F8D5D942-85E8-4646-84F7-9300CB8ACAB7}">
      <dgm:prSet/>
      <dgm:spPr/>
      <dgm:t>
        <a:bodyPr/>
        <a:lstStyle/>
        <a:p>
          <a:endParaRPr lang="en-US"/>
        </a:p>
      </dgm:t>
    </dgm:pt>
    <dgm:pt modelId="{B68E0C6F-2D86-44B3-A841-FAD25E150939}" type="sibTrans" cxnId="{F8D5D942-85E8-4646-84F7-9300CB8ACAB7}">
      <dgm:prSet/>
      <dgm:spPr/>
      <dgm:t>
        <a:bodyPr/>
        <a:lstStyle/>
        <a:p>
          <a:endParaRPr lang="en-US"/>
        </a:p>
      </dgm:t>
    </dgm:pt>
    <dgm:pt modelId="{47F49E71-DF53-4100-8021-2D9756AEF41B}">
      <dgm:prSet phldrT="[Text]" phldr="1"/>
      <dgm:spPr/>
      <dgm:t>
        <a:bodyPr/>
        <a:lstStyle/>
        <a:p>
          <a:endParaRPr lang="en-US" dirty="0"/>
        </a:p>
      </dgm:t>
    </dgm:pt>
    <dgm:pt modelId="{F980AC3F-2281-482C-B03C-F43CF7FEF18A}" type="parTrans" cxnId="{9F9C867D-02D0-44F1-A654-47D2CD1B1244}">
      <dgm:prSet/>
      <dgm:spPr/>
      <dgm:t>
        <a:bodyPr/>
        <a:lstStyle/>
        <a:p>
          <a:endParaRPr lang="en-US"/>
        </a:p>
      </dgm:t>
    </dgm:pt>
    <dgm:pt modelId="{6384C965-B3AF-40A9-99B9-A6E1D4B0ED57}" type="sibTrans" cxnId="{9F9C867D-02D0-44F1-A654-47D2CD1B1244}">
      <dgm:prSet/>
      <dgm:spPr/>
      <dgm:t>
        <a:bodyPr/>
        <a:lstStyle/>
        <a:p>
          <a:endParaRPr lang="en-US"/>
        </a:p>
      </dgm:t>
    </dgm:pt>
    <dgm:pt modelId="{5784EE6F-22BF-4AEA-9977-CF67F98D44BC}" type="pres">
      <dgm:prSet presAssocID="{459336EB-24F6-4D8B-A5E1-0E60C81412A7}" presName="Name0" presStyleCnt="0">
        <dgm:presLayoutVars>
          <dgm:dir/>
          <dgm:animOne val="branch"/>
          <dgm:animLvl val="lvl"/>
        </dgm:presLayoutVars>
      </dgm:prSet>
      <dgm:spPr/>
    </dgm:pt>
    <dgm:pt modelId="{51478878-587C-460E-9763-2D0899E0BA12}" type="pres">
      <dgm:prSet presAssocID="{04845243-D3FA-492E-8D9C-695F6BB497CC}" presName="chaos" presStyleCnt="0"/>
      <dgm:spPr/>
    </dgm:pt>
    <dgm:pt modelId="{0410B284-0071-4CEB-A5D3-064A2B03F8A3}" type="pres">
      <dgm:prSet presAssocID="{04845243-D3FA-492E-8D9C-695F6BB497CC}" presName="parTx1" presStyleLbl="revTx" presStyleIdx="0" presStyleCnt="3"/>
      <dgm:spPr/>
      <dgm:t>
        <a:bodyPr/>
        <a:lstStyle/>
        <a:p>
          <a:endParaRPr lang="en-US"/>
        </a:p>
      </dgm:t>
    </dgm:pt>
    <dgm:pt modelId="{4151EDDE-E9F5-49C7-8D16-374B6CDC83C8}" type="pres">
      <dgm:prSet presAssocID="{04845243-D3FA-492E-8D9C-695F6BB497CC}" presName="desTx1" presStyleLbl="revTx" presStyleIdx="1" presStyleCnt="3">
        <dgm:presLayoutVars>
          <dgm:bulletEnabled val="1"/>
        </dgm:presLayoutVars>
      </dgm:prSet>
      <dgm:spPr/>
    </dgm:pt>
    <dgm:pt modelId="{8EA04F7D-13A6-4840-AA14-CD2EA15BCFF7}" type="pres">
      <dgm:prSet presAssocID="{04845243-D3FA-492E-8D9C-695F6BB497CC}" presName="c1" presStyleLbl="node1" presStyleIdx="0" presStyleCnt="19"/>
      <dgm:spPr/>
    </dgm:pt>
    <dgm:pt modelId="{3CD65C4D-175F-4D25-9B47-89B38585D6EB}" type="pres">
      <dgm:prSet presAssocID="{04845243-D3FA-492E-8D9C-695F6BB497CC}" presName="c2" presStyleLbl="node1" presStyleIdx="1" presStyleCnt="19"/>
      <dgm:spPr/>
    </dgm:pt>
    <dgm:pt modelId="{359FC0D9-A140-4B39-8CEA-E813B342BB20}" type="pres">
      <dgm:prSet presAssocID="{04845243-D3FA-492E-8D9C-695F6BB497CC}" presName="c3" presStyleLbl="node1" presStyleIdx="2" presStyleCnt="19"/>
      <dgm:spPr/>
    </dgm:pt>
    <dgm:pt modelId="{09AF42F5-6C49-4318-8E6E-CBFF1A1209B9}" type="pres">
      <dgm:prSet presAssocID="{04845243-D3FA-492E-8D9C-695F6BB497CC}" presName="c4" presStyleLbl="node1" presStyleIdx="3" presStyleCnt="19"/>
      <dgm:spPr/>
    </dgm:pt>
    <dgm:pt modelId="{30AB33DF-0022-4091-BBC6-2ADB7912DC48}" type="pres">
      <dgm:prSet presAssocID="{04845243-D3FA-492E-8D9C-695F6BB497CC}" presName="c5" presStyleLbl="node1" presStyleIdx="4" presStyleCnt="19"/>
      <dgm:spPr/>
    </dgm:pt>
    <dgm:pt modelId="{37E8C888-979A-45F6-B234-CD646EA16C65}" type="pres">
      <dgm:prSet presAssocID="{04845243-D3FA-492E-8D9C-695F6BB497CC}" presName="c6" presStyleLbl="node1" presStyleIdx="5" presStyleCnt="19"/>
      <dgm:spPr/>
    </dgm:pt>
    <dgm:pt modelId="{079DD4BC-0544-4C50-BD06-0864B378CEC1}" type="pres">
      <dgm:prSet presAssocID="{04845243-D3FA-492E-8D9C-695F6BB497CC}" presName="c7" presStyleLbl="node1" presStyleIdx="6" presStyleCnt="19"/>
      <dgm:spPr/>
    </dgm:pt>
    <dgm:pt modelId="{D603194A-5C1B-4E17-ACCD-DF70D76B4BB4}" type="pres">
      <dgm:prSet presAssocID="{04845243-D3FA-492E-8D9C-695F6BB497CC}" presName="c8" presStyleLbl="node1" presStyleIdx="7" presStyleCnt="19"/>
      <dgm:spPr/>
    </dgm:pt>
    <dgm:pt modelId="{E156CAB0-4835-4034-B38A-D79C41890A5C}" type="pres">
      <dgm:prSet presAssocID="{04845243-D3FA-492E-8D9C-695F6BB497CC}" presName="c9" presStyleLbl="node1" presStyleIdx="8" presStyleCnt="19"/>
      <dgm:spPr/>
    </dgm:pt>
    <dgm:pt modelId="{D81A18C5-8E02-4B45-8F1E-241FC6BCDBE8}" type="pres">
      <dgm:prSet presAssocID="{04845243-D3FA-492E-8D9C-695F6BB497CC}" presName="c10" presStyleLbl="node1" presStyleIdx="9" presStyleCnt="19"/>
      <dgm:spPr/>
    </dgm:pt>
    <dgm:pt modelId="{1DB9133C-9A2C-4FB0-8E44-A91F49B9367C}" type="pres">
      <dgm:prSet presAssocID="{04845243-D3FA-492E-8D9C-695F6BB497CC}" presName="c11" presStyleLbl="node1" presStyleIdx="10" presStyleCnt="19"/>
      <dgm:spPr/>
    </dgm:pt>
    <dgm:pt modelId="{D4C36E4A-A820-42C0-B971-A8DDDF83FF60}" type="pres">
      <dgm:prSet presAssocID="{04845243-D3FA-492E-8D9C-695F6BB497CC}" presName="c12" presStyleLbl="node1" presStyleIdx="11" presStyleCnt="19"/>
      <dgm:spPr/>
    </dgm:pt>
    <dgm:pt modelId="{3BF7B794-4429-495B-995E-EA34ADF5D5F7}" type="pres">
      <dgm:prSet presAssocID="{04845243-D3FA-492E-8D9C-695F6BB497CC}" presName="c13" presStyleLbl="node1" presStyleIdx="12" presStyleCnt="19"/>
      <dgm:spPr/>
    </dgm:pt>
    <dgm:pt modelId="{F483610B-7C41-43DF-8645-7FDD52321D65}" type="pres">
      <dgm:prSet presAssocID="{04845243-D3FA-492E-8D9C-695F6BB497CC}" presName="c14" presStyleLbl="node1" presStyleIdx="13" presStyleCnt="19"/>
      <dgm:spPr/>
    </dgm:pt>
    <dgm:pt modelId="{B4048753-35AC-40AE-B04D-C5DB275BB32B}" type="pres">
      <dgm:prSet presAssocID="{04845243-D3FA-492E-8D9C-695F6BB497CC}" presName="c15" presStyleLbl="node1" presStyleIdx="14" presStyleCnt="19"/>
      <dgm:spPr/>
    </dgm:pt>
    <dgm:pt modelId="{6C974CD4-33B9-4989-8E4D-888F46E40AC0}" type="pres">
      <dgm:prSet presAssocID="{04845243-D3FA-492E-8D9C-695F6BB497CC}" presName="c16" presStyleLbl="node1" presStyleIdx="15" presStyleCnt="19"/>
      <dgm:spPr/>
    </dgm:pt>
    <dgm:pt modelId="{845A95F5-D761-40DD-9E37-655AD6CD60F7}" type="pres">
      <dgm:prSet presAssocID="{04845243-D3FA-492E-8D9C-695F6BB497CC}" presName="c17" presStyleLbl="node1" presStyleIdx="16" presStyleCnt="19"/>
      <dgm:spPr/>
    </dgm:pt>
    <dgm:pt modelId="{ABB3B5E8-155D-4100-AD0B-90FE7505645F}" type="pres">
      <dgm:prSet presAssocID="{04845243-D3FA-492E-8D9C-695F6BB497CC}" presName="c18" presStyleLbl="node1" presStyleIdx="17" presStyleCnt="19"/>
      <dgm:spPr/>
    </dgm:pt>
    <dgm:pt modelId="{6050D2A3-80A4-42EC-953A-59A3F6FFA0D8}" type="pres">
      <dgm:prSet presAssocID="{F8CEA44A-1628-4B6C-B549-9042DAF2998A}" presName="chevronComposite1" presStyleCnt="0"/>
      <dgm:spPr/>
    </dgm:pt>
    <dgm:pt modelId="{EA278499-0F83-4A2C-8BB9-43081C5B8B10}" type="pres">
      <dgm:prSet presAssocID="{F8CEA44A-1628-4B6C-B549-9042DAF2998A}" presName="chevron1" presStyleLbl="sibTrans2D1" presStyleIdx="0" presStyleCnt="2"/>
      <dgm:spPr/>
    </dgm:pt>
    <dgm:pt modelId="{CA86985A-8DA6-4A45-AFDB-CCCA0F95C376}" type="pres">
      <dgm:prSet presAssocID="{F8CEA44A-1628-4B6C-B549-9042DAF2998A}" presName="spChevron1" presStyleCnt="0"/>
      <dgm:spPr/>
    </dgm:pt>
    <dgm:pt modelId="{C134C6BF-3294-4103-9070-27835A71E6BA}" type="pres">
      <dgm:prSet presAssocID="{F8CEA44A-1628-4B6C-B549-9042DAF2998A}" presName="overlap" presStyleCnt="0"/>
      <dgm:spPr/>
    </dgm:pt>
    <dgm:pt modelId="{D4DDAF1B-3A48-4E01-950A-C97CB0753FB2}" type="pres">
      <dgm:prSet presAssocID="{F8CEA44A-1628-4B6C-B549-9042DAF2998A}" presName="chevronComposite2" presStyleCnt="0"/>
      <dgm:spPr/>
    </dgm:pt>
    <dgm:pt modelId="{4BA82AFE-BB70-4257-B081-F71A9BB1FFB0}" type="pres">
      <dgm:prSet presAssocID="{F8CEA44A-1628-4B6C-B549-9042DAF2998A}" presName="chevron2" presStyleLbl="sibTrans2D1" presStyleIdx="1" presStyleCnt="2"/>
      <dgm:spPr/>
    </dgm:pt>
    <dgm:pt modelId="{07D2850E-B662-4032-ACF3-BEB8C9DD7148}" type="pres">
      <dgm:prSet presAssocID="{F8CEA44A-1628-4B6C-B549-9042DAF2998A}" presName="spChevron2" presStyleCnt="0"/>
      <dgm:spPr/>
    </dgm:pt>
    <dgm:pt modelId="{52A170F6-C3F3-43F1-B059-0D3BF853B47D}" type="pres">
      <dgm:prSet presAssocID="{928E2431-2B4E-42E7-A9E1-1D3011E31432}" presName="last" presStyleCnt="0"/>
      <dgm:spPr/>
    </dgm:pt>
    <dgm:pt modelId="{1962F81A-3098-4824-BE40-42F03CB3DA22}" type="pres">
      <dgm:prSet presAssocID="{928E2431-2B4E-42E7-A9E1-1D3011E31432}" presName="circleTx" presStyleLbl="node1" presStyleIdx="18" presStyleCnt="19"/>
      <dgm:spPr/>
      <dgm:t>
        <a:bodyPr/>
        <a:lstStyle/>
        <a:p>
          <a:endParaRPr lang="en-US"/>
        </a:p>
      </dgm:t>
    </dgm:pt>
    <dgm:pt modelId="{2D0742F0-AA73-4516-A8FA-5A12C26CAE52}" type="pres">
      <dgm:prSet presAssocID="{928E2431-2B4E-42E7-A9E1-1D3011E31432}" presName="desTxN" presStyleLbl="revTx" presStyleIdx="2" presStyleCnt="3">
        <dgm:presLayoutVars>
          <dgm:bulletEnabled val="1"/>
        </dgm:presLayoutVars>
      </dgm:prSet>
      <dgm:spPr/>
    </dgm:pt>
    <dgm:pt modelId="{B839D588-FD41-428B-B4B3-2BD0839E10FA}" type="pres">
      <dgm:prSet presAssocID="{928E2431-2B4E-42E7-A9E1-1D3011E31432}" presName="spN" presStyleCnt="0"/>
      <dgm:spPr/>
    </dgm:pt>
  </dgm:ptLst>
  <dgm:cxnLst>
    <dgm:cxn modelId="{C8CF1AB3-4AB5-4001-B895-8226BACE8365}" type="presOf" srcId="{459336EB-24F6-4D8B-A5E1-0E60C81412A7}" destId="{5784EE6F-22BF-4AEA-9977-CF67F98D44BC}" srcOrd="0" destOrd="0" presId="urn:microsoft.com/office/officeart/2009/3/layout/RandomtoResultProcess"/>
    <dgm:cxn modelId="{F8D5D942-85E8-4646-84F7-9300CB8ACAB7}" srcId="{459336EB-24F6-4D8B-A5E1-0E60C81412A7}" destId="{928E2431-2B4E-42E7-A9E1-1D3011E31432}" srcOrd="1" destOrd="0" parTransId="{24273083-C737-4070-B4EE-5CA97754F05F}" sibTransId="{B68E0C6F-2D86-44B3-A841-FAD25E150939}"/>
    <dgm:cxn modelId="{2C9FAF4E-E530-4D8B-8D13-2EF88F4BF66F}" srcId="{04845243-D3FA-492E-8D9C-695F6BB497CC}" destId="{22A7ACE1-BA56-4443-B66D-FD01C5730564}" srcOrd="0" destOrd="0" parTransId="{3BDFADCA-0731-4445-963D-181D5CCD8804}" sibTransId="{8AE1DD58-331A-4B83-AF91-BFF5FC95F3A7}"/>
    <dgm:cxn modelId="{9F9C867D-02D0-44F1-A654-47D2CD1B1244}" srcId="{928E2431-2B4E-42E7-A9E1-1D3011E31432}" destId="{47F49E71-DF53-4100-8021-2D9756AEF41B}" srcOrd="0" destOrd="0" parTransId="{F980AC3F-2281-482C-B03C-F43CF7FEF18A}" sibTransId="{6384C965-B3AF-40A9-99B9-A6E1D4B0ED57}"/>
    <dgm:cxn modelId="{B59627B3-7433-416A-A60C-230275ACC138}" srcId="{459336EB-24F6-4D8B-A5E1-0E60C81412A7}" destId="{04845243-D3FA-492E-8D9C-695F6BB497CC}" srcOrd="0" destOrd="0" parTransId="{0D01F655-0D4B-4099-908E-783139B43205}" sibTransId="{F8CEA44A-1628-4B6C-B549-9042DAF2998A}"/>
    <dgm:cxn modelId="{CE99F938-5F0B-46AB-9B44-959E410378E7}" type="presOf" srcId="{928E2431-2B4E-42E7-A9E1-1D3011E31432}" destId="{1962F81A-3098-4824-BE40-42F03CB3DA22}" srcOrd="0" destOrd="0" presId="urn:microsoft.com/office/officeart/2009/3/layout/RandomtoResultProcess"/>
    <dgm:cxn modelId="{3D78DC35-F81D-45AB-8BFC-E186F1CF5E3A}" type="presOf" srcId="{04845243-D3FA-492E-8D9C-695F6BB497CC}" destId="{0410B284-0071-4CEB-A5D3-064A2B03F8A3}" srcOrd="0" destOrd="0" presId="urn:microsoft.com/office/officeart/2009/3/layout/RandomtoResultProcess"/>
    <dgm:cxn modelId="{C4C83DF2-E7CE-4F01-B570-567A02148817}" type="presOf" srcId="{47F49E71-DF53-4100-8021-2D9756AEF41B}" destId="{2D0742F0-AA73-4516-A8FA-5A12C26CAE52}" srcOrd="0" destOrd="0" presId="urn:microsoft.com/office/officeart/2009/3/layout/RandomtoResultProcess"/>
    <dgm:cxn modelId="{435671CA-493C-4D4D-957C-38F20434266B}" type="presOf" srcId="{22A7ACE1-BA56-4443-B66D-FD01C5730564}" destId="{4151EDDE-E9F5-49C7-8D16-374B6CDC83C8}" srcOrd="0" destOrd="0" presId="urn:microsoft.com/office/officeart/2009/3/layout/RandomtoResultProcess"/>
    <dgm:cxn modelId="{39252E27-CDAF-4A99-B818-FB8C96B6E332}" type="presParOf" srcId="{5784EE6F-22BF-4AEA-9977-CF67F98D44BC}" destId="{51478878-587C-460E-9763-2D0899E0BA12}" srcOrd="0" destOrd="0" presId="urn:microsoft.com/office/officeart/2009/3/layout/RandomtoResultProcess"/>
    <dgm:cxn modelId="{467A122A-DE4C-4911-A1A5-16CC0082E1F9}" type="presParOf" srcId="{51478878-587C-460E-9763-2D0899E0BA12}" destId="{0410B284-0071-4CEB-A5D3-064A2B03F8A3}" srcOrd="0" destOrd="0" presId="urn:microsoft.com/office/officeart/2009/3/layout/RandomtoResultProcess"/>
    <dgm:cxn modelId="{23DB32D2-EA1C-4B47-A98A-134C0FBFFCDC}" type="presParOf" srcId="{51478878-587C-460E-9763-2D0899E0BA12}" destId="{4151EDDE-E9F5-49C7-8D16-374B6CDC83C8}" srcOrd="1" destOrd="0" presId="urn:microsoft.com/office/officeart/2009/3/layout/RandomtoResultProcess"/>
    <dgm:cxn modelId="{32E04552-C927-494A-AB5C-0D6B1529726A}" type="presParOf" srcId="{51478878-587C-460E-9763-2D0899E0BA12}" destId="{8EA04F7D-13A6-4840-AA14-CD2EA15BCFF7}" srcOrd="2" destOrd="0" presId="urn:microsoft.com/office/officeart/2009/3/layout/RandomtoResultProcess"/>
    <dgm:cxn modelId="{41D19517-A391-4D0D-910A-BF9F024EAAD4}" type="presParOf" srcId="{51478878-587C-460E-9763-2D0899E0BA12}" destId="{3CD65C4D-175F-4D25-9B47-89B38585D6EB}" srcOrd="3" destOrd="0" presId="urn:microsoft.com/office/officeart/2009/3/layout/RandomtoResultProcess"/>
    <dgm:cxn modelId="{84F5C138-6ED8-42FC-93C0-45C122787C7F}" type="presParOf" srcId="{51478878-587C-460E-9763-2D0899E0BA12}" destId="{359FC0D9-A140-4B39-8CEA-E813B342BB20}" srcOrd="4" destOrd="0" presId="urn:microsoft.com/office/officeart/2009/3/layout/RandomtoResultProcess"/>
    <dgm:cxn modelId="{A203B085-039D-44BC-9070-881AA8298B2F}" type="presParOf" srcId="{51478878-587C-460E-9763-2D0899E0BA12}" destId="{09AF42F5-6C49-4318-8E6E-CBFF1A1209B9}" srcOrd="5" destOrd="0" presId="urn:microsoft.com/office/officeart/2009/3/layout/RandomtoResultProcess"/>
    <dgm:cxn modelId="{4531B3F7-7D03-4585-A45D-0C21E24170E6}" type="presParOf" srcId="{51478878-587C-460E-9763-2D0899E0BA12}" destId="{30AB33DF-0022-4091-BBC6-2ADB7912DC48}" srcOrd="6" destOrd="0" presId="urn:microsoft.com/office/officeart/2009/3/layout/RandomtoResultProcess"/>
    <dgm:cxn modelId="{3884D497-6FE2-4610-B544-1D576D52CFB4}" type="presParOf" srcId="{51478878-587C-460E-9763-2D0899E0BA12}" destId="{37E8C888-979A-45F6-B234-CD646EA16C65}" srcOrd="7" destOrd="0" presId="urn:microsoft.com/office/officeart/2009/3/layout/RandomtoResultProcess"/>
    <dgm:cxn modelId="{68BBB8FA-3434-4BB8-992C-4D4DBFD7B13C}" type="presParOf" srcId="{51478878-587C-460E-9763-2D0899E0BA12}" destId="{079DD4BC-0544-4C50-BD06-0864B378CEC1}" srcOrd="8" destOrd="0" presId="urn:microsoft.com/office/officeart/2009/3/layout/RandomtoResultProcess"/>
    <dgm:cxn modelId="{EA57CAA3-6930-4EC0-96C7-4617A59CBBE6}" type="presParOf" srcId="{51478878-587C-460E-9763-2D0899E0BA12}" destId="{D603194A-5C1B-4E17-ACCD-DF70D76B4BB4}" srcOrd="9" destOrd="0" presId="urn:microsoft.com/office/officeart/2009/3/layout/RandomtoResultProcess"/>
    <dgm:cxn modelId="{4DCBE7B2-C3C3-48B5-B463-2CBCDEC0D6FA}" type="presParOf" srcId="{51478878-587C-460E-9763-2D0899E0BA12}" destId="{E156CAB0-4835-4034-B38A-D79C41890A5C}" srcOrd="10" destOrd="0" presId="urn:microsoft.com/office/officeart/2009/3/layout/RandomtoResultProcess"/>
    <dgm:cxn modelId="{8AACEDAC-A7D0-4B19-A71A-96FD1906F46B}" type="presParOf" srcId="{51478878-587C-460E-9763-2D0899E0BA12}" destId="{D81A18C5-8E02-4B45-8F1E-241FC6BCDBE8}" srcOrd="11" destOrd="0" presId="urn:microsoft.com/office/officeart/2009/3/layout/RandomtoResultProcess"/>
    <dgm:cxn modelId="{D4FF1AA9-8510-4D2C-A04C-F5A61CFC44EF}" type="presParOf" srcId="{51478878-587C-460E-9763-2D0899E0BA12}" destId="{1DB9133C-9A2C-4FB0-8E44-A91F49B9367C}" srcOrd="12" destOrd="0" presId="urn:microsoft.com/office/officeart/2009/3/layout/RandomtoResultProcess"/>
    <dgm:cxn modelId="{CC170DB1-5064-4969-95B9-0E82873A28D5}" type="presParOf" srcId="{51478878-587C-460E-9763-2D0899E0BA12}" destId="{D4C36E4A-A820-42C0-B971-A8DDDF83FF60}" srcOrd="13" destOrd="0" presId="urn:microsoft.com/office/officeart/2009/3/layout/RandomtoResultProcess"/>
    <dgm:cxn modelId="{0B9FBAE4-D2C2-4FFF-8DBF-5B4A6711DAD6}" type="presParOf" srcId="{51478878-587C-460E-9763-2D0899E0BA12}" destId="{3BF7B794-4429-495B-995E-EA34ADF5D5F7}" srcOrd="14" destOrd="0" presId="urn:microsoft.com/office/officeart/2009/3/layout/RandomtoResultProcess"/>
    <dgm:cxn modelId="{1825B2AF-BF22-4D1C-B37F-E8E8D0774241}" type="presParOf" srcId="{51478878-587C-460E-9763-2D0899E0BA12}" destId="{F483610B-7C41-43DF-8645-7FDD52321D65}" srcOrd="15" destOrd="0" presId="urn:microsoft.com/office/officeart/2009/3/layout/RandomtoResultProcess"/>
    <dgm:cxn modelId="{7C6FE129-99DA-42BC-AE79-541810B99CE5}" type="presParOf" srcId="{51478878-587C-460E-9763-2D0899E0BA12}" destId="{B4048753-35AC-40AE-B04D-C5DB275BB32B}" srcOrd="16" destOrd="0" presId="urn:microsoft.com/office/officeart/2009/3/layout/RandomtoResultProcess"/>
    <dgm:cxn modelId="{6F707009-9257-4690-B99E-8EDD18881862}" type="presParOf" srcId="{51478878-587C-460E-9763-2D0899E0BA12}" destId="{6C974CD4-33B9-4989-8E4D-888F46E40AC0}" srcOrd="17" destOrd="0" presId="urn:microsoft.com/office/officeart/2009/3/layout/RandomtoResultProcess"/>
    <dgm:cxn modelId="{57656AD2-FBC7-4018-A4C8-8E26F8D857DF}" type="presParOf" srcId="{51478878-587C-460E-9763-2D0899E0BA12}" destId="{845A95F5-D761-40DD-9E37-655AD6CD60F7}" srcOrd="18" destOrd="0" presId="urn:microsoft.com/office/officeart/2009/3/layout/RandomtoResultProcess"/>
    <dgm:cxn modelId="{588FB1FC-7C9D-4FA6-8771-8BD1F6735EE2}" type="presParOf" srcId="{51478878-587C-460E-9763-2D0899E0BA12}" destId="{ABB3B5E8-155D-4100-AD0B-90FE7505645F}" srcOrd="19" destOrd="0" presId="urn:microsoft.com/office/officeart/2009/3/layout/RandomtoResultProcess"/>
    <dgm:cxn modelId="{62C90DFB-C7CD-45ED-B649-605EE8E69952}" type="presParOf" srcId="{5784EE6F-22BF-4AEA-9977-CF67F98D44BC}" destId="{6050D2A3-80A4-42EC-953A-59A3F6FFA0D8}" srcOrd="1" destOrd="0" presId="urn:microsoft.com/office/officeart/2009/3/layout/RandomtoResultProcess"/>
    <dgm:cxn modelId="{1E01455A-30DE-4FE1-99ED-0485217DBE11}" type="presParOf" srcId="{6050D2A3-80A4-42EC-953A-59A3F6FFA0D8}" destId="{EA278499-0F83-4A2C-8BB9-43081C5B8B10}" srcOrd="0" destOrd="0" presId="urn:microsoft.com/office/officeart/2009/3/layout/RandomtoResultProcess"/>
    <dgm:cxn modelId="{98416E06-BA02-45A8-BD62-7B1EA61F3B4D}" type="presParOf" srcId="{6050D2A3-80A4-42EC-953A-59A3F6FFA0D8}" destId="{CA86985A-8DA6-4A45-AFDB-CCCA0F95C376}" srcOrd="1" destOrd="0" presId="urn:microsoft.com/office/officeart/2009/3/layout/RandomtoResultProcess"/>
    <dgm:cxn modelId="{46725E97-531A-4B15-98B4-C97BAB6CB2F7}" type="presParOf" srcId="{5784EE6F-22BF-4AEA-9977-CF67F98D44BC}" destId="{C134C6BF-3294-4103-9070-27835A71E6BA}" srcOrd="2" destOrd="0" presId="urn:microsoft.com/office/officeart/2009/3/layout/RandomtoResultProcess"/>
    <dgm:cxn modelId="{70B07F1A-7C50-420A-A7AD-460EE5C7AD98}" type="presParOf" srcId="{5784EE6F-22BF-4AEA-9977-CF67F98D44BC}" destId="{D4DDAF1B-3A48-4E01-950A-C97CB0753FB2}" srcOrd="3" destOrd="0" presId="urn:microsoft.com/office/officeart/2009/3/layout/RandomtoResultProcess"/>
    <dgm:cxn modelId="{7C9E0C7D-D149-4C54-ACEB-A177E7FD0459}" type="presParOf" srcId="{D4DDAF1B-3A48-4E01-950A-C97CB0753FB2}" destId="{4BA82AFE-BB70-4257-B081-F71A9BB1FFB0}" srcOrd="0" destOrd="0" presId="urn:microsoft.com/office/officeart/2009/3/layout/RandomtoResultProcess"/>
    <dgm:cxn modelId="{7943D366-50E9-49C2-82EA-ED08C8F1C523}" type="presParOf" srcId="{D4DDAF1B-3A48-4E01-950A-C97CB0753FB2}" destId="{07D2850E-B662-4032-ACF3-BEB8C9DD7148}" srcOrd="1" destOrd="0" presId="urn:microsoft.com/office/officeart/2009/3/layout/RandomtoResultProcess"/>
    <dgm:cxn modelId="{9F237DB6-779E-4FDE-97B7-9700EC047C64}" type="presParOf" srcId="{5784EE6F-22BF-4AEA-9977-CF67F98D44BC}" destId="{52A170F6-C3F3-43F1-B059-0D3BF853B47D}" srcOrd="4" destOrd="0" presId="urn:microsoft.com/office/officeart/2009/3/layout/RandomtoResultProcess"/>
    <dgm:cxn modelId="{D967D21E-C7D6-4D7F-A038-76C7148FCC9F}" type="presParOf" srcId="{52A170F6-C3F3-43F1-B059-0D3BF853B47D}" destId="{1962F81A-3098-4824-BE40-42F03CB3DA22}" srcOrd="0" destOrd="0" presId="urn:microsoft.com/office/officeart/2009/3/layout/RandomtoResultProcess"/>
    <dgm:cxn modelId="{194799F6-9F0C-472D-8B0F-1C7456223E50}" type="presParOf" srcId="{52A170F6-C3F3-43F1-B059-0D3BF853B47D}" destId="{2D0742F0-AA73-4516-A8FA-5A12C26CAE52}" srcOrd="1" destOrd="0" presId="urn:microsoft.com/office/officeart/2009/3/layout/RandomtoResultProcess"/>
    <dgm:cxn modelId="{30A98AD2-7EB6-4E12-A980-D017758BA383}" type="presParOf" srcId="{52A170F6-C3F3-43F1-B059-0D3BF853B47D}" destId="{B839D588-FD41-428B-B4B3-2BD0839E10FA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B284-0071-4CEB-A5D3-064A2B03F8A3}">
      <dsp:nvSpPr>
        <dsp:cNvPr id="0" name=""/>
        <dsp:cNvSpPr/>
      </dsp:nvSpPr>
      <dsp:spPr>
        <a:xfrm>
          <a:off x="146796" y="985004"/>
          <a:ext cx="2190499" cy="72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Issues </a:t>
          </a:r>
          <a:endParaRPr lang="en-US" sz="2300" kern="1200" dirty="0"/>
        </a:p>
      </dsp:txBody>
      <dsp:txXfrm>
        <a:off x="146796" y="985004"/>
        <a:ext cx="2190499" cy="721869"/>
      </dsp:txXfrm>
    </dsp:sp>
    <dsp:sp modelId="{4151EDDE-E9F5-49C7-8D16-374B6CDC83C8}">
      <dsp:nvSpPr>
        <dsp:cNvPr id="0" name=""/>
        <dsp:cNvSpPr/>
      </dsp:nvSpPr>
      <dsp:spPr>
        <a:xfrm>
          <a:off x="146796" y="2507178"/>
          <a:ext cx="2190499" cy="1352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/>
        </a:p>
      </dsp:txBody>
      <dsp:txXfrm>
        <a:off x="146796" y="2507178"/>
        <a:ext cx="2190499" cy="1352430"/>
      </dsp:txXfrm>
    </dsp:sp>
    <dsp:sp modelId="{8EA04F7D-13A6-4840-AA14-CD2EA15BCFF7}">
      <dsp:nvSpPr>
        <dsp:cNvPr id="0" name=""/>
        <dsp:cNvSpPr/>
      </dsp:nvSpPr>
      <dsp:spPr>
        <a:xfrm>
          <a:off x="144307" y="765457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65C4D-175F-4D25-9B47-89B38585D6EB}">
      <dsp:nvSpPr>
        <dsp:cNvPr id="0" name=""/>
        <dsp:cNvSpPr/>
      </dsp:nvSpPr>
      <dsp:spPr>
        <a:xfrm>
          <a:off x="266278" y="521515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FC0D9-A140-4B39-8CEA-E813B342BB20}">
      <dsp:nvSpPr>
        <dsp:cNvPr id="0" name=""/>
        <dsp:cNvSpPr/>
      </dsp:nvSpPr>
      <dsp:spPr>
        <a:xfrm>
          <a:off x="559009" y="570303"/>
          <a:ext cx="273812" cy="273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F42F5-6C49-4318-8E6E-CBFF1A1209B9}">
      <dsp:nvSpPr>
        <dsp:cNvPr id="0" name=""/>
        <dsp:cNvSpPr/>
      </dsp:nvSpPr>
      <dsp:spPr>
        <a:xfrm>
          <a:off x="802951" y="301967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B33DF-0022-4091-BBC6-2ADB7912DC48}">
      <dsp:nvSpPr>
        <dsp:cNvPr id="0" name=""/>
        <dsp:cNvSpPr/>
      </dsp:nvSpPr>
      <dsp:spPr>
        <a:xfrm>
          <a:off x="1120075" y="204390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8C888-979A-45F6-B234-CD646EA16C65}">
      <dsp:nvSpPr>
        <dsp:cNvPr id="0" name=""/>
        <dsp:cNvSpPr/>
      </dsp:nvSpPr>
      <dsp:spPr>
        <a:xfrm>
          <a:off x="1510382" y="375150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DD4BC-0544-4C50-BD06-0864B378CEC1}">
      <dsp:nvSpPr>
        <dsp:cNvPr id="0" name=""/>
        <dsp:cNvSpPr/>
      </dsp:nvSpPr>
      <dsp:spPr>
        <a:xfrm>
          <a:off x="1754324" y="497121"/>
          <a:ext cx="273812" cy="273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3194A-5C1B-4E17-ACCD-DF70D76B4BB4}">
      <dsp:nvSpPr>
        <dsp:cNvPr id="0" name=""/>
        <dsp:cNvSpPr/>
      </dsp:nvSpPr>
      <dsp:spPr>
        <a:xfrm>
          <a:off x="2095843" y="765457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6CAB0-4835-4034-B38A-D79C41890A5C}">
      <dsp:nvSpPr>
        <dsp:cNvPr id="0" name=""/>
        <dsp:cNvSpPr/>
      </dsp:nvSpPr>
      <dsp:spPr>
        <a:xfrm>
          <a:off x="2242208" y="1033793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A18C5-8E02-4B45-8F1E-241FC6BCDBE8}">
      <dsp:nvSpPr>
        <dsp:cNvPr id="0" name=""/>
        <dsp:cNvSpPr/>
      </dsp:nvSpPr>
      <dsp:spPr>
        <a:xfrm>
          <a:off x="973710" y="521515"/>
          <a:ext cx="448056" cy="448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9133C-9A2C-4FB0-8E44-A91F49B9367C}">
      <dsp:nvSpPr>
        <dsp:cNvPr id="0" name=""/>
        <dsp:cNvSpPr/>
      </dsp:nvSpPr>
      <dsp:spPr>
        <a:xfrm>
          <a:off x="22336" y="1448494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36E4A-A820-42C0-B971-A8DDDF83FF60}">
      <dsp:nvSpPr>
        <dsp:cNvPr id="0" name=""/>
        <dsp:cNvSpPr/>
      </dsp:nvSpPr>
      <dsp:spPr>
        <a:xfrm>
          <a:off x="168701" y="1668042"/>
          <a:ext cx="273812" cy="273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7B794-4429-495B-995E-EA34ADF5D5F7}">
      <dsp:nvSpPr>
        <dsp:cNvPr id="0" name=""/>
        <dsp:cNvSpPr/>
      </dsp:nvSpPr>
      <dsp:spPr>
        <a:xfrm>
          <a:off x="534614" y="1863196"/>
          <a:ext cx="398272" cy="398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3610B-7C41-43DF-8645-7FDD52321D65}">
      <dsp:nvSpPr>
        <dsp:cNvPr id="0" name=""/>
        <dsp:cNvSpPr/>
      </dsp:nvSpPr>
      <dsp:spPr>
        <a:xfrm>
          <a:off x="1046893" y="2180320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48753-35AC-40AE-B04D-C5DB275BB32B}">
      <dsp:nvSpPr>
        <dsp:cNvPr id="0" name=""/>
        <dsp:cNvSpPr/>
      </dsp:nvSpPr>
      <dsp:spPr>
        <a:xfrm>
          <a:off x="1144469" y="1863196"/>
          <a:ext cx="273812" cy="273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74CD4-33B9-4989-8E4D-888F46E40AC0}">
      <dsp:nvSpPr>
        <dsp:cNvPr id="0" name=""/>
        <dsp:cNvSpPr/>
      </dsp:nvSpPr>
      <dsp:spPr>
        <a:xfrm>
          <a:off x="1388411" y="2204714"/>
          <a:ext cx="174244" cy="174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A95F5-D761-40DD-9E37-655AD6CD60F7}">
      <dsp:nvSpPr>
        <dsp:cNvPr id="0" name=""/>
        <dsp:cNvSpPr/>
      </dsp:nvSpPr>
      <dsp:spPr>
        <a:xfrm>
          <a:off x="1607959" y="1814407"/>
          <a:ext cx="398272" cy="398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3B5E8-155D-4100-AD0B-90FE7505645F}">
      <dsp:nvSpPr>
        <dsp:cNvPr id="0" name=""/>
        <dsp:cNvSpPr/>
      </dsp:nvSpPr>
      <dsp:spPr>
        <a:xfrm>
          <a:off x="2144632" y="1716830"/>
          <a:ext cx="273812" cy="273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78499-0F83-4A2C-8BB9-43081C5B8B10}">
      <dsp:nvSpPr>
        <dsp:cNvPr id="0" name=""/>
        <dsp:cNvSpPr/>
      </dsp:nvSpPr>
      <dsp:spPr>
        <a:xfrm>
          <a:off x="2418444" y="569897"/>
          <a:ext cx="804148" cy="1535206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82AFE-BB70-4257-B081-F71A9BB1FFB0}">
      <dsp:nvSpPr>
        <dsp:cNvPr id="0" name=""/>
        <dsp:cNvSpPr/>
      </dsp:nvSpPr>
      <dsp:spPr>
        <a:xfrm>
          <a:off x="3076383" y="569897"/>
          <a:ext cx="804148" cy="1535206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2F81A-3098-4824-BE40-42F03CB3DA22}">
      <dsp:nvSpPr>
        <dsp:cNvPr id="0" name=""/>
        <dsp:cNvSpPr/>
      </dsp:nvSpPr>
      <dsp:spPr>
        <a:xfrm>
          <a:off x="4045016" y="460986"/>
          <a:ext cx="1864161" cy="18641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Agency and their work</a:t>
          </a:r>
        </a:p>
      </dsp:txBody>
      <dsp:txXfrm>
        <a:off x="4318016" y="733986"/>
        <a:ext cx="1318161" cy="1318161"/>
      </dsp:txXfrm>
    </dsp:sp>
    <dsp:sp modelId="{2D0742F0-AA73-4516-A8FA-5A12C26CAE52}">
      <dsp:nvSpPr>
        <dsp:cNvPr id="0" name=""/>
        <dsp:cNvSpPr/>
      </dsp:nvSpPr>
      <dsp:spPr>
        <a:xfrm>
          <a:off x="3880531" y="2507178"/>
          <a:ext cx="2193131" cy="1352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/>
        </a:p>
      </dsp:txBody>
      <dsp:txXfrm>
        <a:off x="3880531" y="2507178"/>
        <a:ext cx="2193131" cy="1352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430423-4E58-44AF-BF98-442C5BE0E46A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DA8163-D528-4AE5-B268-407DE37D56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Soyeon</a:t>
            </a:r>
            <a:r>
              <a:rPr lang="en-US" dirty="0" smtClean="0"/>
              <a:t> Cho</a:t>
            </a:r>
          </a:p>
          <a:p>
            <a:r>
              <a:rPr lang="en-US" dirty="0" smtClean="0"/>
              <a:t>Human services dept.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learning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Project: </a:t>
            </a:r>
            <a:br>
              <a:rPr lang="en-US" dirty="0" smtClean="0"/>
            </a:br>
            <a:r>
              <a:rPr lang="en-US" dirty="0" smtClean="0"/>
              <a:t>navigating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HUS 1101: Introduction to Human Services</a:t>
            </a:r>
          </a:p>
          <a:p>
            <a:r>
              <a:rPr lang="en-US" dirty="0" smtClean="0"/>
              <a:t>PROJECT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98193361"/>
              </p:ext>
            </p:extLst>
          </p:nvPr>
        </p:nvGraphicFramePr>
        <p:xfrm>
          <a:off x="1524000" y="264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7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process: part 1</a:t>
            </a:r>
            <a:br>
              <a:rPr lang="en-US" dirty="0" smtClean="0"/>
            </a:br>
            <a:r>
              <a:rPr lang="en-US" dirty="0" smtClean="0"/>
              <a:t>COMMUNITY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and identify pressing issues in a community by </a:t>
            </a:r>
          </a:p>
          <a:p>
            <a:pPr lvl="1"/>
            <a:r>
              <a:rPr lang="en-US" dirty="0" smtClean="0"/>
              <a:t>Researching </a:t>
            </a:r>
            <a:r>
              <a:rPr lang="en-US" dirty="0" err="1" smtClean="0"/>
              <a:t>zipcode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Reading newspapers</a:t>
            </a:r>
            <a:endParaRPr lang="en-US" dirty="0"/>
          </a:p>
          <a:p>
            <a:pPr lvl="1"/>
            <a:r>
              <a:rPr lang="en-US" dirty="0" smtClean="0"/>
              <a:t>Navigating websites</a:t>
            </a:r>
          </a:p>
          <a:p>
            <a:r>
              <a:rPr lang="en-US" dirty="0" smtClean="0"/>
              <a:t>Assignment 1</a:t>
            </a:r>
          </a:p>
          <a:p>
            <a:pPr lvl="1"/>
            <a:r>
              <a:rPr lang="en-US" dirty="0" smtClean="0"/>
              <a:t>Write a paper on community assessment (3 pages) </a:t>
            </a:r>
          </a:p>
          <a:p>
            <a:pPr lvl="1"/>
            <a:r>
              <a:rPr lang="en-US" dirty="0" smtClean="0"/>
              <a:t>The paper must include demographics (statistics) of the community and frequent issues talked about on the media.</a:t>
            </a:r>
          </a:p>
          <a:p>
            <a:pPr lvl="1"/>
            <a:r>
              <a:rPr lang="en-US" dirty="0" smtClean="0"/>
              <a:t>Choose one issue that a group wants to investigate further and provide a rationale of choosing the issue  </a:t>
            </a:r>
          </a:p>
        </p:txBody>
      </p:sp>
    </p:spTree>
    <p:extLst>
      <p:ext uri="{BB962C8B-B14F-4D97-AF65-F5344CB8AC3E}">
        <p14:creationId xmlns:p14="http://schemas.microsoft.com/office/powerpoint/2010/main" val="407914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process: part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navigate an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Choose a local community based agency which targets the identified issue </a:t>
            </a:r>
          </a:p>
          <a:p>
            <a:r>
              <a:rPr lang="en-US" dirty="0" smtClean="0"/>
              <a:t>Research the agency through visiting its website, getting a broacher, and etc. </a:t>
            </a:r>
          </a:p>
          <a:p>
            <a:r>
              <a:rPr lang="en-US" dirty="0" smtClean="0"/>
              <a:t>Visit the agency and request to speak with a Human Services professional worker. </a:t>
            </a:r>
          </a:p>
          <a:p>
            <a:r>
              <a:rPr lang="en-US" dirty="0" smtClean="0"/>
              <a:t>Have a discussion with the professional on the following topics: </a:t>
            </a:r>
          </a:p>
          <a:p>
            <a:pPr lvl="1"/>
            <a:r>
              <a:rPr lang="en-US" dirty="0" smtClean="0"/>
              <a:t>Mission, structure, and funding sources of the agency</a:t>
            </a:r>
          </a:p>
          <a:p>
            <a:pPr lvl="1"/>
            <a:r>
              <a:rPr lang="en-US" dirty="0" smtClean="0"/>
              <a:t>Recipients of services</a:t>
            </a:r>
          </a:p>
          <a:p>
            <a:pPr lvl="1"/>
            <a:r>
              <a:rPr lang="en-US" dirty="0" smtClean="0"/>
              <a:t>Challenges in the agency  </a:t>
            </a:r>
          </a:p>
          <a:p>
            <a:r>
              <a:rPr lang="en-US" dirty="0" smtClean="0"/>
              <a:t>Interview clients on their satisfaction regarding the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4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process: part 2</a:t>
            </a:r>
            <a:br>
              <a:rPr lang="en-US" dirty="0"/>
            </a:br>
            <a:r>
              <a:rPr lang="en-US" dirty="0"/>
              <a:t>navigate an </a:t>
            </a:r>
            <a:r>
              <a:rPr lang="en-US" dirty="0" smtClean="0"/>
              <a:t>agency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2:</a:t>
            </a:r>
          </a:p>
          <a:p>
            <a:pPr lvl="1"/>
            <a:r>
              <a:rPr lang="en-US" dirty="0" smtClean="0"/>
              <a:t>Develop a client satisfaction survey 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Assignment 3: </a:t>
            </a:r>
          </a:p>
          <a:p>
            <a:pPr lvl="1"/>
            <a:r>
              <a:rPr lang="en-US" dirty="0" smtClean="0"/>
              <a:t>Analyze the information on the agency</a:t>
            </a:r>
          </a:p>
          <a:p>
            <a:pPr lvl="1"/>
            <a:r>
              <a:rPr lang="en-US" dirty="0" smtClean="0"/>
              <a:t>Analyze the client survey and analyze if the agency is providing adequate services to its target population </a:t>
            </a:r>
          </a:p>
          <a:p>
            <a:pPr lvl="1"/>
            <a:r>
              <a:rPr lang="en-US" dirty="0" smtClean="0"/>
              <a:t> Write a paper (3-4 pages) </a:t>
            </a:r>
          </a:p>
          <a:p>
            <a:pPr lvl="1"/>
            <a:r>
              <a:rPr lang="en-US" dirty="0" smtClean="0"/>
              <a:t>Paper must also include suggestions for the agency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9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part 3: </a:t>
            </a:r>
            <a:br>
              <a:rPr lang="en-US" dirty="0" smtClean="0"/>
            </a:br>
            <a:r>
              <a:rPr lang="en-US" dirty="0" smtClean="0"/>
              <a:t>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write a formal invitation letter to the person in the agency for the presentation</a:t>
            </a:r>
          </a:p>
          <a:p>
            <a:r>
              <a:rPr lang="en-US" dirty="0" smtClean="0"/>
              <a:t>Students will make a presentation to their classmates as well as the representatives from the agencies. </a:t>
            </a:r>
          </a:p>
        </p:txBody>
      </p:sp>
    </p:spTree>
    <p:extLst>
      <p:ext uri="{BB962C8B-B14F-4D97-AF65-F5344CB8AC3E}">
        <p14:creationId xmlns:p14="http://schemas.microsoft.com/office/powerpoint/2010/main" val="415877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impact learning: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Openlab</a:t>
            </a:r>
            <a:endParaRPr lang="en-US" dirty="0" smtClean="0"/>
          </a:p>
          <a:p>
            <a:pPr lvl="1"/>
            <a:r>
              <a:rPr lang="en-US" dirty="0" smtClean="0"/>
              <a:t>Throughout the project, each student must post reflection paragraphs on the </a:t>
            </a:r>
            <a:r>
              <a:rPr lang="en-US" dirty="0" err="1" smtClean="0"/>
              <a:t>openlab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Other students must respond to each other’s posts.</a:t>
            </a:r>
          </a:p>
          <a:p>
            <a:r>
              <a:rPr lang="en-US" dirty="0" smtClean="0"/>
              <a:t> Community based collaborative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8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 </a:t>
            </a:r>
            <a:r>
              <a:rPr lang="en-US" dirty="0" err="1" smtClean="0"/>
              <a:t>ed</a:t>
            </a:r>
            <a:r>
              <a:rPr lang="en-US" dirty="0" smtClean="0"/>
              <a:t> learning goals and Assessment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4114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Students will demonstrate the knowledge on the roles of the human services professionals. </a:t>
            </a:r>
          </a:p>
          <a:p>
            <a:endParaRPr lang="en-US" dirty="0" smtClean="0"/>
          </a:p>
          <a:p>
            <a:r>
              <a:rPr lang="en-US" dirty="0" smtClean="0"/>
              <a:t>Students will learn the different settings for human services practice. </a:t>
            </a:r>
          </a:p>
          <a:p>
            <a:endParaRPr lang="en-US" dirty="0" smtClean="0"/>
          </a:p>
          <a:p>
            <a:r>
              <a:rPr lang="en-US" dirty="0" smtClean="0"/>
              <a:t>Students will demonstrate the knowledge on the interdependence of individuals, groups, and communities. </a:t>
            </a:r>
          </a:p>
          <a:p>
            <a:endParaRPr lang="en-US" dirty="0" smtClean="0"/>
          </a:p>
          <a:p>
            <a:r>
              <a:rPr lang="en-US" dirty="0" smtClean="0"/>
              <a:t>Students will be able to assess agency strengths and challenges.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Student will be able to communicate clearly and effectively both verbally and in writing.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Rubric assessment</a:t>
            </a:r>
          </a:p>
          <a:p>
            <a:r>
              <a:rPr lang="en-US" dirty="0" smtClean="0"/>
              <a:t>Peer-Evaluation assessment</a:t>
            </a:r>
          </a:p>
          <a:p>
            <a:r>
              <a:rPr lang="en-US" dirty="0" smtClean="0"/>
              <a:t>Presentation assessment</a:t>
            </a:r>
          </a:p>
          <a:p>
            <a:r>
              <a:rPr lang="en-US" dirty="0" smtClean="0"/>
              <a:t>Assessment on ethics regarding internet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24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388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Service learning project</vt:lpstr>
      <vt:lpstr>Project:  navigating the community</vt:lpstr>
      <vt:lpstr>Project process: part 1 COMMUNITY ASSESSMENT</vt:lpstr>
      <vt:lpstr>Project process: part 2 navigate an agency</vt:lpstr>
      <vt:lpstr>Project process: part 2 navigate an agency (Cont’d)</vt:lpstr>
      <vt:lpstr>Project part 3:  presentation </vt:lpstr>
      <vt:lpstr>High impact learning: </vt:lpstr>
      <vt:lpstr>Gen ed learning goals and Assessment 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Soyeon Cho</dc:creator>
  <cp:lastModifiedBy>Soyeon Cho</cp:lastModifiedBy>
  <cp:revision>6</cp:revision>
  <dcterms:created xsi:type="dcterms:W3CDTF">2013-05-03T11:52:45Z</dcterms:created>
  <dcterms:modified xsi:type="dcterms:W3CDTF">2013-05-03T12:43:52Z</dcterms:modified>
</cp:coreProperties>
</file>