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9C015C-8DE0-4284-A92D-9D9C1326DD7E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04E145-3903-4BBC-AA36-30035D621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technology/steve-jobs/8810045/Steve-Jobs-timeline.html" TargetMode="External"/><Relationship Id="rId2" Type="http://schemas.openxmlformats.org/officeDocument/2006/relationships/hyperlink" Target="http://allaboutstevejobs.com/bio/timelin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Steve Jobs</a:t>
            </a: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08960"/>
          </a:xfrm>
        </p:spPr>
        <p:txBody>
          <a:bodyPr/>
          <a:lstStyle/>
          <a:p>
            <a:pPr algn="ctr"/>
            <a:r>
              <a:rPr lang="en-US" dirty="0" smtClean="0"/>
              <a:t>Life of a innovator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allaboutstevejobs.com/bio/timeline.php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www.telegraph.co.uk/technology/steve-jobs/8810045/Steve-Jobs-timeline.html</a:t>
            </a:r>
            <a:endParaRPr lang="en-US" dirty="0" smtClean="0"/>
          </a:p>
          <a:p>
            <a:r>
              <a:rPr lang="en-US" smtClean="0">
                <a:hlinkClick r:id="rId4"/>
              </a:rPr>
              <a:t>www.Google.com</a:t>
            </a:r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24, 1955 in San Francisco  Steve  Paul was born, and left for adoption by his parents Abdulfattah Jandali and Joanne Schieble, and gets adopted by Paul and Ciara Jobs.</a:t>
            </a:r>
          </a:p>
          <a:p>
            <a:r>
              <a:rPr lang="en-US" dirty="0" smtClean="0"/>
              <a:t>At the age of 13 Steve Jobs gets a summer job at the HP factory.</a:t>
            </a:r>
          </a:p>
          <a:p>
            <a:r>
              <a:rPr lang="en-US" dirty="0" smtClean="0"/>
              <a:t>The year after Steve Jobs meets Steve Wozniak who is 5 years older then him and they have a lot in common including their love for electronics.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1973 Steve jobs attended a semester at Reed College, and then drops out because he felt no drive to stay. Even though he drop out he stayed on campus at a friends dorm and attended classes that captured his interest.</a:t>
            </a:r>
          </a:p>
          <a:p>
            <a:r>
              <a:rPr lang="en-US" dirty="0" smtClean="0"/>
              <a:t>After Jobs left college he got a job at the video game company Atari, and after decides to go to India with his friend Dan Kottke to seek enlightenment.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April 1, 1976 Apple computer inc. is created by Steve Jobs, Steve Wozniak, and Ron Wayne.</a:t>
            </a:r>
          </a:p>
          <a:p>
            <a:r>
              <a:rPr lang="en-US" dirty="0" smtClean="0"/>
              <a:t>April 17, 1977  the apple 2 prototype is unveiled t the West Coast Computer Faire.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Apple</a:t>
            </a:r>
            <a:endParaRPr lang="en-US" dirty="0"/>
          </a:p>
        </p:txBody>
      </p:sp>
      <p:pic>
        <p:nvPicPr>
          <p:cNvPr id="4" name="Picture 3" descr="300px-Apple_II_tranparent_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352001"/>
            <a:ext cx="3810868" cy="3505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&amp; Apple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1986 Jobs creates NeXT inc. a company that makes more advanced computers. </a:t>
            </a:r>
          </a:p>
          <a:p>
            <a:r>
              <a:rPr lang="en-US" dirty="0" smtClean="0"/>
              <a:t>In 1986 Jobs also purchased Pixar from George Lucas.</a:t>
            </a:r>
          </a:p>
          <a:p>
            <a:r>
              <a:rPr lang="en-US" dirty="0" smtClean="0"/>
              <a:t>1996 Apple announces its going to purchase NeXT for its operating system, and Jobs is appointed as an advisor of apple.</a:t>
            </a:r>
            <a:endParaRPr lang="en-US" dirty="0"/>
          </a:p>
        </p:txBody>
      </p:sp>
      <p:pic>
        <p:nvPicPr>
          <p:cNvPr id="4" name="Picture 3" descr="NeX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762500"/>
            <a:ext cx="209550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1997 Steve Jobs becomes the “interim” CEO of Apple calling himself “iCEO”.</a:t>
            </a:r>
          </a:p>
          <a:p>
            <a:r>
              <a:rPr lang="en-US" dirty="0" smtClean="0"/>
              <a:t>2000, Apple makes Steve Jobs the official CEO of Apple.</a:t>
            </a:r>
            <a:endParaRPr lang="en-US" dirty="0"/>
          </a:p>
        </p:txBody>
      </p:sp>
      <p:pic>
        <p:nvPicPr>
          <p:cNvPr id="4" name="Picture 3" descr="steve-j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505200"/>
            <a:ext cx="3581400" cy="26815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IPod &amp; ITunes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2001, the apple iPod and iTunes is released, as well as the Mac operating system OS X.</a:t>
            </a:r>
          </a:p>
          <a:p>
            <a:r>
              <a:rPr lang="en-US" dirty="0" smtClean="0"/>
              <a:t>2003, the iTunes music store is released.</a:t>
            </a:r>
            <a:endParaRPr lang="en-US" dirty="0"/>
          </a:p>
        </p:txBody>
      </p:sp>
      <p:pic>
        <p:nvPicPr>
          <p:cNvPr id="4" name="Picture 3" descr="firstip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200400"/>
            <a:ext cx="4953000" cy="34423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Illness in an innovators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2004, Steve Job undergoes surgery to remove a pancreatic tumor.</a:t>
            </a:r>
          </a:p>
          <a:p>
            <a:r>
              <a:rPr lang="en-US" dirty="0" smtClean="0"/>
              <a:t>January 5, 2009 Steve Jobs announces he will not speak at Macworld 2009 because of his health and that he will be on medical leave.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an </a:t>
            </a:r>
            <a:r>
              <a:rPr lang="en-US" dirty="0" err="1" smtClean="0"/>
              <a:t>innovater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5, 2011, Steve Jobs died at the age of 56.</a:t>
            </a:r>
            <a:endParaRPr lang="en-US" dirty="0"/>
          </a:p>
        </p:txBody>
      </p:sp>
      <p:pic>
        <p:nvPicPr>
          <p:cNvPr id="8" name="Picture 7" descr="steve-j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438400"/>
            <a:ext cx="5556738" cy="38526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383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Steve Jobs</vt:lpstr>
      <vt:lpstr>Early  life</vt:lpstr>
      <vt:lpstr>College Experience</vt:lpstr>
      <vt:lpstr>Enter Apple</vt:lpstr>
      <vt:lpstr>NeXT &amp; Apple</vt:lpstr>
      <vt:lpstr>iCEO</vt:lpstr>
      <vt:lpstr>IPod &amp; ITunes</vt:lpstr>
      <vt:lpstr>Illness in an innovators life</vt:lpstr>
      <vt:lpstr>Death of an innovater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 Jobs</dc:title>
  <dc:creator>Kirk</dc:creator>
  <cp:lastModifiedBy>Kirk</cp:lastModifiedBy>
  <cp:revision>16</cp:revision>
  <dcterms:created xsi:type="dcterms:W3CDTF">2012-05-22T18:49:08Z</dcterms:created>
  <dcterms:modified xsi:type="dcterms:W3CDTF">2012-05-22T21:23:45Z</dcterms:modified>
</cp:coreProperties>
</file>