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50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Restaurant</a:t>
            </a:r>
            <a:endParaRPr lang="en-US" dirty="0"/>
          </a:p>
        </c:rich>
      </c:tx>
      <c:layout>
        <c:manualLayout>
          <c:xMode val="edge"/>
          <c:yMode val="edge"/>
          <c:x val="0.43740108267716538"/>
          <c:y val="0"/>
        </c:manualLayout>
      </c:layout>
    </c:title>
    <c:plotArea>
      <c:layout>
        <c:manualLayout>
          <c:layoutTarget val="inner"/>
          <c:xMode val="edge"/>
          <c:yMode val="edge"/>
          <c:x val="6.6262139107611542E-2"/>
          <c:y val="0.23248536240662229"/>
          <c:w val="0.78733152887139113"/>
          <c:h val="0.53420351302241065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Sold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80</c:v>
                </c:pt>
                <c:pt idx="2">
                  <c:v>85</c:v>
                </c:pt>
                <c:pt idx="3">
                  <c:v>85</c:v>
                </c:pt>
                <c:pt idx="4">
                  <c:v>95</c:v>
                </c:pt>
                <c:pt idx="5">
                  <c:v>80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Unsold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15</c:v>
                </c:pt>
                <c:pt idx="3">
                  <c:v>15</c:v>
                </c:pt>
                <c:pt idx="4">
                  <c:v>5</c:v>
                </c:pt>
                <c:pt idx="5">
                  <c:v>20</c:v>
                </c:pt>
                <c:pt idx="6">
                  <c:v>25</c:v>
                </c:pt>
              </c:numCache>
            </c:numRef>
          </c:val>
        </c:ser>
        <c:overlap val="100"/>
        <c:axId val="51858816"/>
        <c:axId val="54405376"/>
      </c:barChart>
      <c:catAx>
        <c:axId val="5185881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4405376"/>
        <c:crosses val="autoZero"/>
        <c:auto val="1"/>
        <c:lblAlgn val="ctr"/>
        <c:lblOffset val="100"/>
      </c:catAx>
      <c:valAx>
        <c:axId val="5440537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18588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Street</a:t>
            </a:r>
            <a:endParaRPr lang="en-US" sz="1200" dirty="0"/>
          </a:p>
        </c:rich>
      </c:tx>
      <c:layout>
        <c:manualLayout>
          <c:xMode val="edge"/>
          <c:yMode val="edge"/>
          <c:x val="0.46237499999999998"/>
          <c:y val="0"/>
        </c:manualLayout>
      </c:layout>
    </c:title>
    <c:plotArea>
      <c:layout>
        <c:manualLayout>
          <c:layoutTarget val="inner"/>
          <c:xMode val="edge"/>
          <c:yMode val="edge"/>
          <c:x val="6.6262139107611542E-2"/>
          <c:y val="0.22628205128205126"/>
          <c:w val="0.80833152887139104"/>
          <c:h val="0.4763042600444175"/>
        </c:manualLayout>
      </c:layout>
      <c:barChart>
        <c:barDir val="col"/>
        <c:grouping val="percentStacked"/>
        <c:ser>
          <c:idx val="0"/>
          <c:order val="0"/>
          <c:tx>
            <c:strRef>
              <c:f>Sheet1!$D$1</c:f>
              <c:strCache>
                <c:ptCount val="1"/>
                <c:pt idx="0">
                  <c:v>Eat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71</c:v>
                </c:pt>
                <c:pt idx="1">
                  <c:v>70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70</c:v>
                </c:pt>
                <c:pt idx="6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Drop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</c:v>
                </c:pt>
                <c:pt idx="1">
                  <c:v>13</c:v>
                </c:pt>
                <c:pt idx="2">
                  <c:v>15</c:v>
                </c:pt>
                <c:pt idx="3">
                  <c:v>15</c:v>
                </c:pt>
                <c:pt idx="4">
                  <c:v>20</c:v>
                </c:pt>
                <c:pt idx="5">
                  <c:v>18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17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overlap val="100"/>
        <c:axId val="103655296"/>
        <c:axId val="103657856"/>
      </c:barChart>
      <c:catAx>
        <c:axId val="10365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03657856"/>
        <c:crosses val="autoZero"/>
        <c:auto val="1"/>
        <c:lblAlgn val="ctr"/>
        <c:lblOffset val="100"/>
      </c:catAx>
      <c:valAx>
        <c:axId val="1036578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3655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1977405685735064"/>
          <c:y val="5.8823529411764705E-2"/>
        </c:manualLayout>
      </c:layout>
      <c:txPr>
        <a:bodyPr/>
        <a:lstStyle/>
        <a:p>
          <a:pPr>
            <a:defRPr sz="1200"/>
          </a:pPr>
          <a:endParaRPr lang="en-US"/>
        </a:p>
      </c:txPr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Trash Can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overlap val="100"/>
        <c:axId val="74779264"/>
        <c:axId val="74998528"/>
      </c:barChart>
      <c:catAx>
        <c:axId val="7477926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4998528"/>
        <c:crosses val="autoZero"/>
        <c:auto val="1"/>
        <c:lblAlgn val="ctr"/>
        <c:lblOffset val="100"/>
      </c:catAx>
      <c:valAx>
        <c:axId val="749985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4779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Bench</a:t>
            </a:r>
            <a:endParaRPr lang="en-US" sz="1600" dirty="0"/>
          </a:p>
        </c:rich>
      </c:tx>
      <c:layout>
        <c:manualLayout>
          <c:xMode val="edge"/>
          <c:yMode val="edge"/>
          <c:x val="0.46389058398950134"/>
          <c:y val="0"/>
        </c:manualLayout>
      </c:layout>
    </c:title>
    <c:plotArea>
      <c:layout>
        <c:manualLayout>
          <c:layoutTarget val="inner"/>
          <c:xMode val="edge"/>
          <c:yMode val="edge"/>
          <c:x val="6.6262139107611542E-2"/>
          <c:y val="0.1961111111111111"/>
          <c:w val="0.80833152887139104"/>
          <c:h val="0.5461303587051618"/>
        </c:manualLayout>
      </c:layout>
      <c:barChart>
        <c:barDir val="col"/>
        <c:grouping val="percentStacked"/>
        <c:ser>
          <c:idx val="0"/>
          <c:order val="0"/>
          <c:tx>
            <c:strRef>
              <c:f>Sheet1!$D$1</c:f>
              <c:strCache>
                <c:ptCount val="1"/>
                <c:pt idx="0">
                  <c:v>Eat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73</c:v>
                </c:pt>
                <c:pt idx="1">
                  <c:v>76</c:v>
                </c:pt>
                <c:pt idx="2">
                  <c:v>82</c:v>
                </c:pt>
                <c:pt idx="3">
                  <c:v>81</c:v>
                </c:pt>
                <c:pt idx="4">
                  <c:v>86</c:v>
                </c:pt>
                <c:pt idx="5">
                  <c:v>80</c:v>
                </c:pt>
                <c:pt idx="6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Drop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17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overlap val="100"/>
        <c:axId val="52416896"/>
        <c:axId val="52434816"/>
      </c:barChart>
      <c:catAx>
        <c:axId val="524168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2434816"/>
        <c:crosses val="autoZero"/>
        <c:auto val="1"/>
        <c:lblAlgn val="ctr"/>
        <c:lblOffset val="100"/>
      </c:catAx>
      <c:valAx>
        <c:axId val="524348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2416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4033-DD7B-4726-B4A2-5125FCFBF804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05E8-53A9-409D-9B4A-E7C6A47DE1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802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Food Accumulation Rate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287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479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P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195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(t) =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9149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T </a:t>
            </a:r>
            <a:r>
              <a:rPr lang="en-US" dirty="0" smtClean="0"/>
              <a:t>(t) = 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524000" y="1104900"/>
          <a:ext cx="6096000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524000" y="2095500"/>
          <a:ext cx="60960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00200" y="571500"/>
          <a:ext cx="6095999" cy="56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925286"/>
                <a:gridCol w="816428"/>
                <a:gridCol w="870857"/>
                <a:gridCol w="870857"/>
                <a:gridCol w="870857"/>
              </a:tblGrid>
              <a:tr h="2941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</a:tr>
              <a:tr h="1981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600200" y="4305300"/>
          <a:ext cx="6324600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1524000" y="3238500"/>
          <a:ext cx="60960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Curved Connector 16"/>
          <p:cNvCxnSpPr/>
          <p:nvPr/>
        </p:nvCxnSpPr>
        <p:spPr>
          <a:xfrm rot="5400000">
            <a:off x="2060575" y="2092325"/>
            <a:ext cx="457200" cy="63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1236453" y="2476500"/>
            <a:ext cx="973347" cy="2590800"/>
          </a:xfrm>
          <a:custGeom>
            <a:avLst/>
            <a:gdLst>
              <a:gd name="connsiteX0" fmla="*/ 902898 w 989162"/>
              <a:gd name="connsiteY0" fmla="*/ 0 h 2596551"/>
              <a:gd name="connsiteX1" fmla="*/ 14377 w 989162"/>
              <a:gd name="connsiteY1" fmla="*/ 1328468 h 2596551"/>
              <a:gd name="connsiteX2" fmla="*/ 989162 w 989162"/>
              <a:gd name="connsiteY2" fmla="*/ 2596551 h 259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9162" h="2596551">
                <a:moveTo>
                  <a:pt x="902898" y="0"/>
                </a:moveTo>
                <a:cubicBezTo>
                  <a:pt x="451449" y="447855"/>
                  <a:pt x="0" y="895710"/>
                  <a:pt x="14377" y="1328468"/>
                </a:cubicBezTo>
                <a:cubicBezTo>
                  <a:pt x="28754" y="1761226"/>
                  <a:pt x="508958" y="2178888"/>
                  <a:pt x="989162" y="259655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438400" y="3619500"/>
            <a:ext cx="288985" cy="1371600"/>
          </a:xfrm>
          <a:custGeom>
            <a:avLst/>
            <a:gdLst>
              <a:gd name="connsiteX0" fmla="*/ 0 w 311989"/>
              <a:gd name="connsiteY0" fmla="*/ 0 h 1423359"/>
              <a:gd name="connsiteX1" fmla="*/ 301925 w 311989"/>
              <a:gd name="connsiteY1" fmla="*/ 785004 h 1423359"/>
              <a:gd name="connsiteX2" fmla="*/ 60385 w 311989"/>
              <a:gd name="connsiteY2" fmla="*/ 1423359 h 142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989" h="1423359">
                <a:moveTo>
                  <a:pt x="0" y="0"/>
                </a:moveTo>
                <a:cubicBezTo>
                  <a:pt x="145930" y="273889"/>
                  <a:pt x="291861" y="547778"/>
                  <a:pt x="301925" y="785004"/>
                </a:cubicBezTo>
                <a:cubicBezTo>
                  <a:pt x="311989" y="1022230"/>
                  <a:pt x="186187" y="1222794"/>
                  <a:pt x="60385" y="142335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</Words>
  <Application>Microsoft Office PowerPoint</Application>
  <PresentationFormat>On-screen Show (16:10)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1</cp:revision>
  <dcterms:created xsi:type="dcterms:W3CDTF">2013-08-01T18:01:14Z</dcterms:created>
  <dcterms:modified xsi:type="dcterms:W3CDTF">2013-08-01T18:39:57Z</dcterms:modified>
</cp:coreProperties>
</file>